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-60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011B-6753-4ACB-A3CF-D773AD959D30}" type="datetimeFigureOut">
              <a:rPr lang="hr-HR" smtClean="0"/>
              <a:t>18.12.2018.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DE6-2D28-4E40-895D-D35B729C6B4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59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011B-6753-4ACB-A3CF-D773AD959D30}" type="datetimeFigureOut">
              <a:rPr lang="hr-HR" smtClean="0"/>
              <a:t>18.12.2018.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DE6-2D28-4E40-895D-D35B729C6B4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066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011B-6753-4ACB-A3CF-D773AD959D30}" type="datetimeFigureOut">
              <a:rPr lang="hr-HR" smtClean="0"/>
              <a:t>18.12.2018.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DE6-2D28-4E40-895D-D35B729C6B4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791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011B-6753-4ACB-A3CF-D773AD959D30}" type="datetimeFigureOut">
              <a:rPr lang="hr-HR" smtClean="0"/>
              <a:t>18.12.2018.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DE6-2D28-4E40-895D-D35B729C6B4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37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011B-6753-4ACB-A3CF-D773AD959D30}" type="datetimeFigureOut">
              <a:rPr lang="hr-HR" smtClean="0"/>
              <a:t>18.12.2018.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DE6-2D28-4E40-895D-D35B729C6B4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495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011B-6753-4ACB-A3CF-D773AD959D30}" type="datetimeFigureOut">
              <a:rPr lang="hr-HR" smtClean="0"/>
              <a:t>18.12.2018.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DE6-2D28-4E40-895D-D35B729C6B4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233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011B-6753-4ACB-A3CF-D773AD959D30}" type="datetimeFigureOut">
              <a:rPr lang="hr-HR" smtClean="0"/>
              <a:t>18.12.2018.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DE6-2D28-4E40-895D-D35B729C6B4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488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011B-6753-4ACB-A3CF-D773AD959D30}" type="datetimeFigureOut">
              <a:rPr lang="hr-HR" smtClean="0"/>
              <a:t>18.12.2018.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DE6-2D28-4E40-895D-D35B729C6B4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484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011B-6753-4ACB-A3CF-D773AD959D30}" type="datetimeFigureOut">
              <a:rPr lang="hr-HR" smtClean="0"/>
              <a:t>18.12.2018.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DE6-2D28-4E40-895D-D35B729C6B4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915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011B-6753-4ACB-A3CF-D773AD959D30}" type="datetimeFigureOut">
              <a:rPr lang="hr-HR" smtClean="0"/>
              <a:t>18.12.2018.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DE6-2D28-4E40-895D-D35B729C6B4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201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011B-6753-4ACB-A3CF-D773AD959D30}" type="datetimeFigureOut">
              <a:rPr lang="hr-HR" smtClean="0"/>
              <a:t>18.12.2018.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DE6-2D28-4E40-895D-D35B729C6B4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954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011B-6753-4ACB-A3CF-D773AD959D30}" type="datetimeFigureOut">
              <a:rPr lang="hr-HR" smtClean="0"/>
              <a:t>18.12.2018.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4BDE6-2D28-4E40-895D-D35B729C6B4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920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sz="61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457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Čokolada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poslastica koja se dobiva miješanjem kakakove mase s većom ili manjom količinom šećera</a:t>
            </a:r>
          </a:p>
          <a:p>
            <a:r>
              <a:rPr lang="hr-HR" dirty="0" smtClean="0"/>
              <a:t>na tržište najčešće dolazi u obliku pločica</a:t>
            </a:r>
          </a:p>
          <a:p>
            <a:r>
              <a:rPr lang="hr-HR" dirty="0" smtClean="0"/>
              <a:t>zbog osnovne arome, uglavnom se koristi za izradu slastica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796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čokolade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bijela čokolada</a:t>
            </a:r>
          </a:p>
          <a:p>
            <a:r>
              <a:rPr lang="hr-HR" dirty="0" smtClean="0"/>
              <a:t>mliječna čokolada</a:t>
            </a:r>
          </a:p>
          <a:p>
            <a:r>
              <a:rPr lang="hr-HR" dirty="0" smtClean="0"/>
              <a:t>gorka čokolada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264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Opis i podrijetlo</a:t>
            </a:r>
            <a:endParaRPr lang="hr-HR" dirty="0"/>
          </a:p>
        </p:txBody>
      </p:sp>
      <p:sp>
        <p:nvSpPr>
          <p:cNvPr id="10" name="Rezervirano mjesto teksta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Hrana za bogove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hr-HR" dirty="0" smtClean="0"/>
              <a:t>botaničko </a:t>
            </a:r>
            <a:r>
              <a:rPr lang="hr-HR" dirty="0"/>
              <a:t>ime za drvo kakaovac, </a:t>
            </a:r>
            <a:r>
              <a:rPr lang="hr-HR" i="1" dirty="0"/>
              <a:t>Theobroma cacao</a:t>
            </a:r>
            <a:r>
              <a:rPr lang="hr-HR" dirty="0"/>
              <a:t>, znači </a:t>
            </a:r>
            <a:r>
              <a:rPr lang="hr-HR" dirty="0" smtClean="0"/>
              <a:t>„hrana </a:t>
            </a:r>
            <a:r>
              <a:rPr lang="hr-HR" dirty="0"/>
              <a:t>za </a:t>
            </a:r>
            <a:r>
              <a:rPr lang="hr-HR" dirty="0" smtClean="0"/>
              <a:t>bogove”</a:t>
            </a:r>
          </a:p>
          <a:p>
            <a:pPr fontAlgn="base"/>
            <a:r>
              <a:rPr lang="hr-HR" dirty="0" smtClean="0"/>
              <a:t>glavni </a:t>
            </a:r>
            <a:r>
              <a:rPr lang="hr-HR" dirty="0"/>
              <a:t>sastojak čokolade je zrno </a:t>
            </a:r>
            <a:r>
              <a:rPr lang="hr-HR" dirty="0" smtClean="0"/>
              <a:t>kakaa</a:t>
            </a:r>
          </a:p>
          <a:p>
            <a:pPr fontAlgn="base"/>
            <a:r>
              <a:rPr lang="hr-HR" dirty="0" smtClean="0"/>
              <a:t>zrno </a:t>
            </a:r>
            <a:r>
              <a:rPr lang="hr-HR" dirty="0"/>
              <a:t>kakaa je plod biljke kakaovca </a:t>
            </a:r>
            <a:endParaRPr lang="hr-HR" dirty="0" smtClean="0"/>
          </a:p>
          <a:p>
            <a:pPr fontAlgn="base"/>
            <a:r>
              <a:rPr lang="hr-HR" dirty="0" smtClean="0"/>
              <a:t>raste </a:t>
            </a:r>
            <a:r>
              <a:rPr lang="hr-HR" dirty="0"/>
              <a:t>na stablu kakaovca koje </a:t>
            </a:r>
            <a:r>
              <a:rPr lang="hr-HR" dirty="0" smtClean="0"/>
              <a:t>je visoko </a:t>
            </a:r>
            <a:r>
              <a:rPr lang="hr-HR" dirty="0"/>
              <a:t>20-ak metara i živi do 150 </a:t>
            </a:r>
            <a:r>
              <a:rPr lang="hr-HR" dirty="0" smtClean="0"/>
              <a:t>godina</a:t>
            </a:r>
            <a:endParaRPr lang="hr-HR" dirty="0"/>
          </a:p>
        </p:txBody>
      </p:sp>
      <p:sp>
        <p:nvSpPr>
          <p:cNvPr id="11" name="Rezervirano mjesto teksta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Kakaovac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116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Povijest čokolade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hr-HR" dirty="0" smtClean="0"/>
              <a:t>duga </a:t>
            </a:r>
            <a:r>
              <a:rPr lang="hr-HR" dirty="0"/>
              <a:t>povijest koja seže sve do Maja, starog naroda iz središnje </a:t>
            </a:r>
            <a:r>
              <a:rPr lang="hr-HR" dirty="0" smtClean="0"/>
              <a:t>Amerike</a:t>
            </a:r>
          </a:p>
          <a:p>
            <a:pPr fontAlgn="base"/>
            <a:r>
              <a:rPr lang="hr-HR" dirty="0" smtClean="0"/>
              <a:t>Maje </a:t>
            </a:r>
            <a:r>
              <a:rPr lang="hr-HR" dirty="0"/>
              <a:t>su prvi upotrebljavali plodove kakaova </a:t>
            </a:r>
            <a:r>
              <a:rPr lang="hr-HR" dirty="0" smtClean="0"/>
              <a:t>stabla za </a:t>
            </a:r>
            <a:r>
              <a:rPr lang="hr-HR" dirty="0"/>
              <a:t>izradu ukusnog </a:t>
            </a:r>
            <a:r>
              <a:rPr lang="hr-HR" dirty="0" smtClean="0"/>
              <a:t>napitka zvanog</a:t>
            </a:r>
            <a:r>
              <a:rPr lang="hr-HR" dirty="0"/>
              <a:t> </a:t>
            </a:r>
            <a:r>
              <a:rPr lang="hr-HR" i="1" dirty="0" smtClean="0"/>
              <a:t>chokolatl</a:t>
            </a:r>
            <a:endParaRPr lang="hr-HR" dirty="0" smtClean="0"/>
          </a:p>
          <a:p>
            <a:pPr fontAlgn="base"/>
            <a:r>
              <a:rPr lang="hr-HR" dirty="0" smtClean="0"/>
              <a:t>Maje </a:t>
            </a:r>
            <a:r>
              <a:rPr lang="hr-HR" dirty="0"/>
              <a:t>su plodove kakaa upotrebljavali i kao valutu i darove za proslave. </a:t>
            </a:r>
            <a:endParaRPr lang="hr-HR" dirty="0" smtClean="0"/>
          </a:p>
          <a:p>
            <a:pPr fontAlgn="base"/>
            <a:r>
              <a:rPr lang="hr-HR" dirty="0" smtClean="0"/>
              <a:t>Kristofor </a:t>
            </a:r>
            <a:r>
              <a:rPr lang="hr-HR" dirty="0"/>
              <a:t>Kolumbo donio </a:t>
            </a:r>
            <a:r>
              <a:rPr lang="hr-HR" dirty="0" smtClean="0"/>
              <a:t>je vijest </a:t>
            </a:r>
            <a:r>
              <a:rPr lang="hr-HR" dirty="0"/>
              <a:t>o čokoladi i kakau u Europu tijekom 15. </a:t>
            </a:r>
            <a:r>
              <a:rPr lang="hr-HR" dirty="0" smtClean="0"/>
              <a:t>stoljeća</a:t>
            </a:r>
          </a:p>
          <a:p>
            <a:pPr fontAlgn="base"/>
            <a:r>
              <a:rPr lang="hr-HR" dirty="0" smtClean="0"/>
              <a:t>1528. </a:t>
            </a:r>
            <a:r>
              <a:rPr lang="hr-HR" dirty="0"/>
              <a:t>Don Cortes </a:t>
            </a:r>
            <a:r>
              <a:rPr lang="hr-HR" dirty="0" smtClean="0"/>
              <a:t>donosi u </a:t>
            </a:r>
            <a:r>
              <a:rPr lang="hr-HR" dirty="0"/>
              <a:t>Španjolsku </a:t>
            </a:r>
            <a:r>
              <a:rPr lang="hr-HR" dirty="0" smtClean="0"/>
              <a:t>kakao </a:t>
            </a:r>
            <a:r>
              <a:rPr lang="hr-HR" dirty="0"/>
              <a:t>i opremu za pravljenje </a:t>
            </a:r>
            <a:r>
              <a:rPr lang="hr-HR" dirty="0" smtClean="0"/>
              <a:t>čokolade</a:t>
            </a:r>
          </a:p>
          <a:p>
            <a:pPr fontAlgn="base"/>
            <a:r>
              <a:rPr lang="hr-HR" dirty="0" smtClean="0"/>
              <a:t>Europljani počinju cijeniti </a:t>
            </a:r>
            <a:r>
              <a:rPr lang="hr-HR" dirty="0"/>
              <a:t>njegovu </a:t>
            </a:r>
            <a:r>
              <a:rPr lang="hr-HR" dirty="0" smtClean="0"/>
              <a:t>vrijednost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019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7546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6166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3586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6577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79</Words>
  <Application>Microsoft Office PowerPoint</Application>
  <PresentationFormat>Prilagođeno</PresentationFormat>
  <Paragraphs>22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Tema sustava Office</vt:lpstr>
      <vt:lpstr>PowerPointova prezentacija</vt:lpstr>
      <vt:lpstr>Čokolada</vt:lpstr>
      <vt:lpstr>Vrste čokolade</vt:lpstr>
      <vt:lpstr>Opis i podrijetlo</vt:lpstr>
      <vt:lpstr>Povijest čokolade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Čokolada</dc:title>
  <dc:creator>Skola</dc:creator>
  <cp:lastModifiedBy>skola</cp:lastModifiedBy>
  <cp:revision>11</cp:revision>
  <dcterms:created xsi:type="dcterms:W3CDTF">2018-03-14T13:30:27Z</dcterms:created>
  <dcterms:modified xsi:type="dcterms:W3CDTF">2018-12-18T09:28:52Z</dcterms:modified>
</cp:coreProperties>
</file>