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BB5D68-986E-43C6-8B7E-DEA8803F2B37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C0B71A-DD1D-4E39-9DEC-D6F70283A4E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>
                <a:latin typeface="Arial Black" panose="020B0A04020102020204" pitchFamily="34" charset="0"/>
              </a:rPr>
              <a:t>Terenska nastava u Vukovaru</a:t>
            </a:r>
            <a:endParaRPr lang="hr-HR" sz="4000" b="1" dirty="0">
              <a:latin typeface="Arial Black" panose="020B0A04020102020204" pitchFamily="34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1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bolnica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najpoznatiji simbol stradanja grada Vukovara</a:t>
            </a:r>
          </a:p>
          <a:p>
            <a:r>
              <a:rPr lang="hr-HR" dirty="0" smtClean="0"/>
              <a:t>bomba od 250 kg pala u bolnicu čovjeku između nogu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7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7469"/>
            <a:ext cx="3775348" cy="503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31068"/>
            <a:ext cx="3179845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8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memorijalno groblje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4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polje križeva – 938 bijelih istih križeva</a:t>
            </a:r>
          </a:p>
          <a:p>
            <a:r>
              <a:rPr lang="hr-HR" dirty="0" smtClean="0"/>
              <a:t>nalazi se veliki križ u kojem u sredini gori vječni plamen </a:t>
            </a:r>
            <a:endParaRPr lang="hr-HR" dirty="0"/>
          </a:p>
        </p:txBody>
      </p:sp>
      <p:pic>
        <p:nvPicPr>
          <p:cNvPr id="3074" name="Picture 2" descr="Slikovni rezultat za polje bijelih križe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ovčara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pokolj u Vukovaru</a:t>
            </a:r>
          </a:p>
          <a:p>
            <a:r>
              <a:rPr lang="hr-HR" dirty="0" smtClean="0"/>
              <a:t>ratni zločin koji su počinili srpski agresori </a:t>
            </a:r>
          </a:p>
          <a:p>
            <a:r>
              <a:rPr lang="hr-HR" dirty="0" smtClean="0"/>
              <a:t>ubijeno je oko 250 civila i vojnika</a:t>
            </a:r>
          </a:p>
          <a:p>
            <a:r>
              <a:rPr lang="hr-HR" dirty="0" smtClean="0"/>
              <a:t>pronađeno ih je 200 u masovnoj grobnici</a:t>
            </a:r>
          </a:p>
          <a:p>
            <a:r>
              <a:rPr lang="hr-HR" dirty="0" smtClean="0"/>
              <a:t>za ostalima se još traga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432" y="-30874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004048" y="2924944"/>
            <a:ext cx="2819400" cy="599440"/>
          </a:xfrm>
        </p:spPr>
        <p:txBody>
          <a:bodyPr/>
          <a:lstStyle/>
          <a:p>
            <a:r>
              <a:rPr lang="hr-HR" sz="2800" dirty="0" smtClean="0"/>
              <a:t>hvala na pažnji</a:t>
            </a:r>
            <a:endParaRPr lang="hr-HR" sz="2800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>
          <a:xfrm>
            <a:off x="5004048" y="3573016"/>
            <a:ext cx="2819400" cy="571008"/>
          </a:xfrm>
        </p:spPr>
        <p:txBody>
          <a:bodyPr/>
          <a:lstStyle/>
          <a:p>
            <a:r>
              <a:rPr lang="hr-HR" dirty="0" smtClean="0"/>
              <a:t>Josipa Udovičić i Katarina </a:t>
            </a:r>
            <a:r>
              <a:rPr lang="hr-HR" dirty="0" err="1" smtClean="0"/>
              <a:t>Šijanski</a:t>
            </a:r>
            <a:r>
              <a:rPr lang="hr-HR" dirty="0" smtClean="0"/>
              <a:t> 8.b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97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Dvorac </a:t>
            </a:r>
            <a:r>
              <a:rPr lang="hr-HR" dirty="0" err="1" smtClean="0"/>
              <a:t>eltz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  barokni dvorac smješten na obali Dunava u gradu </a:t>
            </a:r>
            <a:r>
              <a:rPr lang="hr-HR" dirty="0" smtClean="0"/>
              <a:t>Vukovaru</a:t>
            </a:r>
          </a:p>
          <a:p>
            <a:r>
              <a:rPr lang="hr-HR" dirty="0" smtClean="0"/>
              <a:t> </a:t>
            </a:r>
            <a:r>
              <a:rPr lang="hr-HR" dirty="0"/>
              <a:t>d</a:t>
            </a:r>
            <a:r>
              <a:rPr lang="hr-HR" dirty="0" smtClean="0"/>
              <a:t>vorac </a:t>
            </a:r>
            <a:r>
              <a:rPr lang="hr-HR" dirty="0"/>
              <a:t>je jedno od najznačajnijih djela </a:t>
            </a:r>
            <a:r>
              <a:rPr lang="hr-HR" dirty="0" smtClean="0"/>
              <a:t>barokno-     klasicističke</a:t>
            </a:r>
            <a:r>
              <a:rPr lang="hr-HR" dirty="0"/>
              <a:t> arhitekture kontinentalne </a:t>
            </a:r>
            <a:r>
              <a:rPr lang="hr-HR" dirty="0" smtClean="0"/>
              <a:t>Hrvatske</a:t>
            </a:r>
          </a:p>
          <a:p>
            <a:r>
              <a:rPr lang="hr-HR" dirty="0" smtClean="0"/>
              <a:t> </a:t>
            </a:r>
            <a:r>
              <a:rPr lang="hr-HR" dirty="0"/>
              <a:t>o</a:t>
            </a:r>
            <a:r>
              <a:rPr lang="hr-HR" dirty="0" smtClean="0"/>
              <a:t>d</a:t>
            </a:r>
            <a:r>
              <a:rPr lang="hr-HR" dirty="0"/>
              <a:t> 1968. u dvorcu je smješten Gradski muzej </a:t>
            </a:r>
            <a:r>
              <a:rPr lang="hr-HR" dirty="0" smtClean="0"/>
              <a:t>Vukovar</a:t>
            </a:r>
            <a:endParaRPr lang="hr-HR" dirty="0"/>
          </a:p>
        </p:txBody>
      </p:sp>
      <p:pic>
        <p:nvPicPr>
          <p:cNvPr id="1026" name="Picture 2" descr="Datoteka:Castle Eltz in Vukov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8764"/>
            <a:ext cx="2160240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1802"/>
            <a:ext cx="5844141" cy="43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 smtClean="0"/>
              <a:t>Križ na ušću vuke u </a:t>
            </a:r>
            <a:r>
              <a:rPr lang="hr-HR" sz="2800" b="1" dirty="0" err="1" smtClean="0"/>
              <a:t>dunav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podignut je u čast svih hrvatskih branitelja </a:t>
            </a:r>
          </a:p>
          <a:p>
            <a:r>
              <a:rPr lang="hr-HR" dirty="0" smtClean="0"/>
              <a:t>visok je 9,5 m i težak 40 t</a:t>
            </a:r>
          </a:p>
          <a:p>
            <a:r>
              <a:rPr lang="hr-HR" dirty="0" smtClean="0"/>
              <a:t>izračen je od dvije vrste kamena bijelog bračkog kamena i pazinskog kamena</a:t>
            </a:r>
          </a:p>
          <a:p>
            <a:r>
              <a:rPr lang="hr-HR" dirty="0" smtClean="0"/>
              <a:t>glagoljicom su uklesani stihovi F. K. Frankopana : „</a:t>
            </a:r>
            <a:r>
              <a:rPr lang="hr-HR" dirty="0" err="1" smtClean="0"/>
              <a:t>Navik</a:t>
            </a:r>
            <a:r>
              <a:rPr lang="hr-HR" dirty="0" smtClean="0"/>
              <a:t> on živi k </a:t>
            </a:r>
            <a:r>
              <a:rPr lang="hr-HR" dirty="0" err="1" smtClean="0"/>
              <a:t>zgine</a:t>
            </a:r>
            <a:r>
              <a:rPr lang="hr-HR" dirty="0" smtClean="0"/>
              <a:t> pošteno.”</a:t>
            </a:r>
          </a:p>
          <a:p>
            <a:pPr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46448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muzej vučedolske kulture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 se 5 km nizvodno od Vukovara</a:t>
            </a:r>
          </a:p>
          <a:p>
            <a:r>
              <a:rPr lang="hr-HR" dirty="0" smtClean="0"/>
              <a:t> u njemu se nalaze ostatci velikog naselja bakrenog doba</a:t>
            </a:r>
          </a:p>
          <a:p>
            <a:r>
              <a:rPr lang="hr-HR" dirty="0" smtClean="0"/>
              <a:t>vučedolska kultura se iz prva zvala „slavonska kultura”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57601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Slikovni rezultat za muzej vučedolske k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54122"/>
            <a:ext cx="2736304" cy="1824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Predavanje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Domovinski rat </a:t>
            </a:r>
          </a:p>
          <a:p>
            <a:pPr lvl="1"/>
            <a:r>
              <a:rPr lang="hr-HR" dirty="0" smtClean="0"/>
              <a:t> gdje je počeo rat</a:t>
            </a:r>
          </a:p>
          <a:p>
            <a:pPr lvl="1"/>
            <a:r>
              <a:rPr lang="hr-HR" dirty="0" smtClean="0"/>
              <a:t>koja mjesta su bila okupirana</a:t>
            </a:r>
          </a:p>
          <a:p>
            <a:pPr lvl="1"/>
            <a:r>
              <a:rPr lang="hr-HR" dirty="0" smtClean="0"/>
              <a:t>kako je završio</a:t>
            </a:r>
          </a:p>
          <a:p>
            <a:pPr lvl="1"/>
            <a:r>
              <a:rPr lang="hr-HR" dirty="0" smtClean="0"/>
              <a:t>posljedice</a:t>
            </a:r>
          </a:p>
          <a:p>
            <a:pPr marL="285750" indent="-285750"/>
            <a:r>
              <a:rPr lang="hr-HR" dirty="0" smtClean="0"/>
              <a:t>Bitka za Vukovar</a:t>
            </a:r>
          </a:p>
          <a:p>
            <a:pPr marL="1028700" lvl="1" indent="-285750"/>
            <a:r>
              <a:rPr lang="hr-HR" dirty="0" smtClean="0"/>
              <a:t>okupirana mjesta oko Vukovara</a:t>
            </a:r>
          </a:p>
          <a:p>
            <a:pPr marL="1028700" lvl="1" indent="-285750"/>
            <a:r>
              <a:rPr lang="hr-HR" dirty="0" smtClean="0"/>
              <a:t>posljedice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23762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3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disco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832648" cy="334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9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memorijalni centar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bivša vojarna 204. vukovarske brigade</a:t>
            </a:r>
          </a:p>
          <a:p>
            <a:r>
              <a:rPr lang="hr-HR" dirty="0" smtClean="0"/>
              <a:t>središnja točka sa sjećanjem na Domovinski rat i tragediju Vukovara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5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posjetitelji mogu vidjeti: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srpski koncentracijski logori</a:t>
            </a:r>
          </a:p>
          <a:p>
            <a:r>
              <a:rPr lang="hr-HR" dirty="0" smtClean="0"/>
              <a:t>pješačko naoružanje korišteno u ratu</a:t>
            </a:r>
          </a:p>
          <a:p>
            <a:r>
              <a:rPr lang="hr-HR" dirty="0" smtClean="0"/>
              <a:t>eksponate na otvorenom</a:t>
            </a:r>
          </a:p>
          <a:p>
            <a:r>
              <a:rPr lang="hr-HR" dirty="0" smtClean="0"/>
              <a:t>simulacija bojnog polja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2859782" cy="172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65104"/>
            <a:ext cx="2555776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75094"/>
            <a:ext cx="1931707" cy="144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4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„groblje tenkova”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hr-HR" dirty="0" smtClean="0"/>
              <a:t>uništeno 30-</a:t>
            </a:r>
            <a:r>
              <a:rPr lang="hr-HR" dirty="0" err="1" smtClean="0"/>
              <a:t>etak</a:t>
            </a:r>
            <a:r>
              <a:rPr lang="hr-HR" dirty="0" smtClean="0"/>
              <a:t> tenkova i oklopnih vozila JNA</a:t>
            </a:r>
          </a:p>
          <a:p>
            <a:pPr marL="285750" indent="-285750"/>
            <a:r>
              <a:rPr lang="hr-HR" dirty="0" smtClean="0"/>
              <a:t>pod vodstvom heroja Blage Zadre</a:t>
            </a:r>
          </a:p>
          <a:p>
            <a:pPr marL="285750" indent="-285750"/>
            <a:r>
              <a:rPr lang="hr-HR" dirty="0" smtClean="0"/>
              <a:t>Trpinjska cesta je jedan od simbola otpora slabo naoružanih branitelja  </a:t>
            </a:r>
            <a:r>
              <a:rPr lang="hr-HR" dirty="0" err="1" smtClean="0"/>
              <a:t>nadmočnijem</a:t>
            </a:r>
            <a:r>
              <a:rPr lang="hr-HR" dirty="0" smtClean="0"/>
              <a:t> agresoru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</TotalTime>
  <Words>252</Words>
  <Application>Microsoft Office PowerPoint</Application>
  <PresentationFormat>Prikaz na zaslonu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Visoka moda</vt:lpstr>
      <vt:lpstr>Terenska nastava u Vukovaru</vt:lpstr>
      <vt:lpstr>Dvorac eltz</vt:lpstr>
      <vt:lpstr>Križ na ušću vuke u dunav</vt:lpstr>
      <vt:lpstr>muzej vučedolske kulture</vt:lpstr>
      <vt:lpstr>Predavanje</vt:lpstr>
      <vt:lpstr>disco</vt:lpstr>
      <vt:lpstr>memorijalni centar</vt:lpstr>
      <vt:lpstr>posjetitelji mogu vidjeti:</vt:lpstr>
      <vt:lpstr>„groblje tenkova”</vt:lpstr>
      <vt:lpstr>bolnica</vt:lpstr>
      <vt:lpstr>memorijalno groblje</vt:lpstr>
      <vt:lpstr>ovčara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u Vukovaru</dc:title>
  <dc:creator>skola</dc:creator>
  <cp:lastModifiedBy>skola</cp:lastModifiedBy>
  <cp:revision>17</cp:revision>
  <dcterms:created xsi:type="dcterms:W3CDTF">2017-02-07T07:09:43Z</dcterms:created>
  <dcterms:modified xsi:type="dcterms:W3CDTF">2017-02-07T08:33:28Z</dcterms:modified>
</cp:coreProperties>
</file>