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5" r:id="rId4"/>
    <p:sldId id="264" r:id="rId5"/>
    <p:sldId id="266" r:id="rId6"/>
    <p:sldId id="267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51F5D32-0FD2-4F8A-816C-19D9C1969F56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380240-26E8-441E-8EB3-63194A7179A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Terenska nastava - Vukovar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10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Groblje tenkova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Trpinjska cesta je dobila nadimak ‘groblje tenkova’</a:t>
            </a:r>
          </a:p>
          <a:p>
            <a:r>
              <a:rPr lang="hr-HR" dirty="0" smtClean="0"/>
              <a:t>Trpinjska cesta postala je jedan od simbola otpora slabo naoružanih branitelja agresoru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17032"/>
            <a:ext cx="326436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4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Vukovarska bolnica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</a:t>
            </a:r>
            <a:r>
              <a:rPr lang="hr-HR" dirty="0" smtClean="0"/>
              <a:t>edan od poznatijih simbola stradanja Vukovara i njegovih stanovnika s početka 1990-ih</a:t>
            </a:r>
          </a:p>
          <a:p>
            <a:r>
              <a:rPr lang="hr-HR" dirty="0" smtClean="0"/>
              <a:t>Nakon 20. studenog 1991. iz bolnice odvedeno 200 ranjenika, bolesnika, među njima i 20 djelatnika bolnice te su pogubljeni na Ovčari.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557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Memorijalno groblje Domovinskog rata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 mjestu masovne grobnice postavljeno je 938 bijelih križeva</a:t>
            </a:r>
          </a:p>
          <a:p>
            <a:r>
              <a:rPr lang="hr-HR" dirty="0" smtClean="0"/>
              <a:t>Križevi predstavljaju ekshumiranih žrtava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9000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5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Ovčara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r</a:t>
            </a:r>
            <a:r>
              <a:rPr lang="hr-HR" dirty="0" smtClean="0"/>
              <a:t>atni zločin kojeg su počinili pripadnici JNA i srpskih paravojnih postrojbi u noći sa 20. na 21.11.1991.</a:t>
            </a:r>
          </a:p>
          <a:p>
            <a:r>
              <a:rPr lang="hr-HR" dirty="0"/>
              <a:t>u</a:t>
            </a:r>
            <a:r>
              <a:rPr lang="hr-HR" dirty="0" smtClean="0"/>
              <a:t>bijeno između 255 i 264 civila i vojnika, dok su uglavnom tada bili pacijenti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208483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Lucija </a:t>
            </a:r>
            <a:r>
              <a:rPr lang="hr-HR" dirty="0" err="1" smtClean="0"/>
              <a:t>Črnčec</a:t>
            </a:r>
            <a:r>
              <a:rPr lang="hr-HR" dirty="0" smtClean="0"/>
              <a:t> i Ana Udovičić, 8.b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78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</TotalTime>
  <Words>127</Words>
  <Application>Microsoft Office PowerPoint</Application>
  <PresentationFormat>Prikaz na zaslonu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Pribadača</vt:lpstr>
      <vt:lpstr>Terenska nastava - Vukovar</vt:lpstr>
      <vt:lpstr>Groblje tenkova</vt:lpstr>
      <vt:lpstr>Vukovarska bolnica</vt:lpstr>
      <vt:lpstr>Memorijalno groblje Domovinskog rata</vt:lpstr>
      <vt:lpstr>Ovčara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- Vukovar</dc:title>
  <dc:creator>skola</dc:creator>
  <cp:lastModifiedBy>Učionica</cp:lastModifiedBy>
  <cp:revision>10</cp:revision>
  <dcterms:created xsi:type="dcterms:W3CDTF">2017-02-07T07:06:58Z</dcterms:created>
  <dcterms:modified xsi:type="dcterms:W3CDTF">2017-02-08T12:40:45Z</dcterms:modified>
</cp:coreProperties>
</file>