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2B29-3D3F-4DA1-B35C-48FD7DA0A035}" type="datetimeFigureOut">
              <a:rPr lang="hr-HR" smtClean="0"/>
              <a:t>3.11.2015.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C62B-BBDC-498E-A151-E5FA8CAF53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9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C62B-BBDC-498E-A151-E5FA8CAF53A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89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900699" cy="1080120"/>
          </a:xfrm>
        </p:spPr>
        <p:txBody>
          <a:bodyPr>
            <a:noAutofit/>
          </a:bodyPr>
          <a:lstStyle/>
          <a:p>
            <a:r>
              <a:rPr lang="hr-HR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Franjo Vuković</a:t>
            </a:r>
          </a:p>
          <a:p>
            <a:r>
              <a:rPr lang="hr-HR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hr-HR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Dominik </a:t>
            </a:r>
            <a:r>
              <a:rPr lang="hr-HR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Bogomolec</a:t>
            </a:r>
            <a:endParaRPr lang="hr-HR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6408712" cy="1702160"/>
          </a:xfrm>
        </p:spPr>
        <p:txBody>
          <a:bodyPr>
            <a:normAutofit/>
          </a:bodyPr>
          <a:lstStyle/>
          <a:p>
            <a:r>
              <a:rPr lang="hr-HR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Banovina</a:t>
            </a: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Junačko srce Hrvatske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7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                                      </a:t>
            </a:r>
            <a:r>
              <a:rPr lang="hr-HR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banovina</a:t>
            </a:r>
            <a:endParaRPr lang="hr-HR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nastalo od riječi ban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u Sisačko-</a:t>
            </a:r>
            <a:r>
              <a:rPr lang="hr-HR" sz="3200" dirty="0" err="1" smtClean="0"/>
              <a:t>moslovačkoj</a:t>
            </a:r>
            <a:r>
              <a:rPr lang="hr-HR" sz="3200" dirty="0" smtClean="0"/>
              <a:t> županiji, u Hrvatskoj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poznatiji gradovi u povijesti su bili</a:t>
            </a:r>
            <a:r>
              <a:rPr lang="hr-HR" sz="3200" dirty="0" smtClean="0"/>
              <a:t>: Glina</a:t>
            </a:r>
            <a:r>
              <a:rPr lang="hr-HR" sz="3200" dirty="0" smtClean="0"/>
              <a:t>, Sisak, Sunja, Hrvatska Kostajnica, Petrinja, </a:t>
            </a:r>
            <a:r>
              <a:rPr lang="hr-HR" sz="3200" dirty="0" err="1" smtClean="0"/>
              <a:t>Topusko</a:t>
            </a:r>
            <a:r>
              <a:rPr lang="hr-HR" sz="3200" dirty="0" smtClean="0"/>
              <a:t>, Dvor, Dubica, </a:t>
            </a:r>
            <a:r>
              <a:rPr lang="hr-HR" sz="3200" dirty="0" err="1" smtClean="0"/>
              <a:t>Gvozdansko</a:t>
            </a:r>
            <a:r>
              <a:rPr lang="hr-HR" sz="3200" dirty="0"/>
              <a:t> </a:t>
            </a:r>
            <a:r>
              <a:rPr lang="hr-HR" sz="3200" dirty="0" smtClean="0"/>
              <a:t>i Zrin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3200" dirty="0" smtClean="0"/>
              <a:t>ratovi s Turcima Osmanlijama, Drugi svjetski rat, Domovinski rat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289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gvozdansko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3956">
            <a:off x="395536" y="1844824"/>
            <a:ext cx="4187957" cy="31409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203">
            <a:off x="4969089" y="1691898"/>
            <a:ext cx="2571750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56" y="4305972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Zrin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179">
            <a:off x="467544" y="2204864"/>
            <a:ext cx="3515883" cy="263691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777">
            <a:off x="4863159" y="1508402"/>
            <a:ext cx="2733768" cy="36450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67845"/>
            <a:ext cx="3117971" cy="23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Kostajnica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364">
            <a:off x="5669602" y="1763715"/>
            <a:ext cx="2791225" cy="37216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125">
            <a:off x="1470359" y="1986311"/>
            <a:ext cx="2301720" cy="30689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83" y="4653136"/>
            <a:ext cx="2646040" cy="19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sisak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831">
            <a:off x="547856" y="2034339"/>
            <a:ext cx="3995936" cy="29969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066">
            <a:off x="4255656" y="2925872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lang="hr-H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na izletu</a:t>
            </a:r>
            <a:endParaRPr lang="hr-H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3"/>
            <a:ext cx="2880000" cy="216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78390"/>
            <a:ext cx="2880000" cy="21600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84783"/>
            <a:ext cx="2880000" cy="216000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2880000" cy="216000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269282" y="3638390"/>
            <a:ext cx="253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Gvozdansko</a:t>
            </a:r>
            <a:endParaRPr lang="hr-HR" sz="28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3185766" y="3638390"/>
            <a:ext cx="273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Zrin</a:t>
            </a:r>
            <a:endParaRPr lang="hr-HR" sz="28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6132541" y="3644783"/>
            <a:ext cx="292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Hrvatska </a:t>
            </a:r>
            <a:r>
              <a:rPr lang="hr-HR" sz="2800" dirty="0"/>
              <a:t>K</a:t>
            </a:r>
            <a:r>
              <a:rPr lang="hr-HR" sz="2800" dirty="0" smtClean="0"/>
              <a:t>ostajnica</a:t>
            </a:r>
            <a:endParaRPr lang="hr-HR" sz="28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215356" y="6360770"/>
            <a:ext cx="26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Sisak</a:t>
            </a:r>
            <a:endParaRPr lang="hr-HR" sz="28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9080"/>
            <a:ext cx="2880000" cy="2160000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2987504" y="6360770"/>
            <a:ext cx="2804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crkva sv. Margarete</a:t>
            </a:r>
            <a:endParaRPr lang="hr-HR" sz="28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2880000" cy="2160000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6264028" y="6360770"/>
            <a:ext cx="26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na ručku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185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</TotalTime>
  <Words>76</Words>
  <Application>Microsoft Office PowerPoint</Application>
  <PresentationFormat>Prikaz na zaslonu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Horizont</vt:lpstr>
      <vt:lpstr>Banovina Junačko srce Hrvatske</vt:lpstr>
      <vt:lpstr>                                                                                                                                  banovina</vt:lpstr>
      <vt:lpstr>gvozdansko</vt:lpstr>
      <vt:lpstr>Zrin</vt:lpstr>
      <vt:lpstr>Hrvatska Kostajnica</vt:lpstr>
      <vt:lpstr>sisak</vt:lpstr>
      <vt:lpstr>mi na izletu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 Junačko srce Hrvatske</dc:title>
  <dc:creator>racunalo</dc:creator>
  <cp:lastModifiedBy>skola</cp:lastModifiedBy>
  <cp:revision>8</cp:revision>
  <dcterms:created xsi:type="dcterms:W3CDTF">2015-11-03T10:33:28Z</dcterms:created>
  <dcterms:modified xsi:type="dcterms:W3CDTF">2015-11-03T11:48:04Z</dcterms:modified>
</cp:coreProperties>
</file>