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F3938304-D24B-421D-9F27-6D1D7F7BA3C8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B692E-C2A0-4E18-ABA4-59C7E2B1E1E1}" type="slidenum">
              <a:rPr lang="hr-HR" smtClean="0"/>
              <a:t>‹#›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8304-D24B-421D-9F27-6D1D7F7BA3C8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692E-C2A0-4E18-ABA4-59C7E2B1E1E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8304-D24B-421D-9F27-6D1D7F7BA3C8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B692E-C2A0-4E18-ABA4-59C7E2B1E1E1}" type="slidenum">
              <a:rPr lang="hr-HR" smtClean="0"/>
              <a:t>‹#›</a:t>
            </a:fld>
            <a:endParaRPr lang="hr-H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3938304-D24B-421D-9F27-6D1D7F7BA3C8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0BB692E-C2A0-4E18-ABA4-59C7E2B1E1E1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8304-D24B-421D-9F27-6D1D7F7BA3C8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B692E-C2A0-4E18-ABA4-59C7E2B1E1E1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3938304-D24B-421D-9F27-6D1D7F7BA3C8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0BB692E-C2A0-4E18-ABA4-59C7E2B1E1E1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3938304-D24B-421D-9F27-6D1D7F7BA3C8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0BB692E-C2A0-4E18-ABA4-59C7E2B1E1E1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8304-D24B-421D-9F27-6D1D7F7BA3C8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B692E-C2A0-4E18-ABA4-59C7E2B1E1E1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38304-D24B-421D-9F27-6D1D7F7BA3C8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BB692E-C2A0-4E18-ABA4-59C7E2B1E1E1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3938304-D24B-421D-9F27-6D1D7F7BA3C8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0BB692E-C2A0-4E18-ABA4-59C7E2B1E1E1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F3938304-D24B-421D-9F27-6D1D7F7BA3C8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70BB692E-C2A0-4E18-ABA4-59C7E2B1E1E1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F3938304-D24B-421D-9F27-6D1D7F7BA3C8}" type="datetimeFigureOut">
              <a:rPr lang="hr-HR" smtClean="0"/>
              <a:t>4.11.2015.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70BB692E-C2A0-4E18-ABA4-59C7E2B1E1E1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9592" y="975360"/>
            <a:ext cx="7848872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hr-HR" dirty="0" smtClean="0"/>
              <a:t>Uredite stil naslova matrice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32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32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32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32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32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32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Franciska </a:t>
            </a:r>
            <a:r>
              <a:rPr lang="hr-HR" dirty="0" err="1" smtClean="0"/>
              <a:t>Klišanin</a:t>
            </a:r>
            <a:r>
              <a:rPr lang="hr-HR" dirty="0" smtClean="0"/>
              <a:t> i Borna Barić 7.a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Banovina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8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Smještena u Sisačko – moslavačkoj županiji.</a:t>
            </a:r>
          </a:p>
          <a:p>
            <a:r>
              <a:rPr lang="hr-HR" dirty="0" smtClean="0"/>
              <a:t>Nalazi se uz rijeku Savu, Unu</a:t>
            </a:r>
            <a:r>
              <a:rPr lang="hr-HR" dirty="0"/>
              <a:t> </a:t>
            </a:r>
            <a:r>
              <a:rPr lang="hr-HR" dirty="0" smtClean="0"/>
              <a:t>i  Kupu.</a:t>
            </a:r>
          </a:p>
          <a:p>
            <a:r>
              <a:rPr lang="hr-HR" dirty="0" smtClean="0"/>
              <a:t>Ona je smještena između Slavonije, Hrvatskog zagorja i Gorskog </a:t>
            </a:r>
            <a:r>
              <a:rPr lang="hr-HR" dirty="0" err="1" smtClean="0"/>
              <a:t>kotra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Smještaj banovine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4293096"/>
            <a:ext cx="2448271" cy="2392356"/>
          </a:xfrm>
          <a:prstGeom prst="rect">
            <a:avLst/>
          </a:prstGeom>
        </p:spPr>
      </p:pic>
      <p:sp>
        <p:nvSpPr>
          <p:cNvPr id="5" name="Strelica udesno 4"/>
          <p:cNvSpPr/>
          <p:nvPr/>
        </p:nvSpPr>
        <p:spPr>
          <a:xfrm>
            <a:off x="1835696" y="4653136"/>
            <a:ext cx="2232248" cy="64807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107504" y="473556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Banovina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262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err="1" smtClean="0"/>
              <a:t>Gvozdansko</a:t>
            </a:r>
            <a:r>
              <a:rPr lang="hr-HR" dirty="0" smtClean="0"/>
              <a:t> su utemeljili hrvatska plemićka obitelj Zrinski.</a:t>
            </a:r>
          </a:p>
          <a:p>
            <a:r>
              <a:rPr lang="hr-HR" dirty="0" smtClean="0"/>
              <a:t>Nikola III. Zrinski imao je ljevaonicu.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Gvozdansko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709640"/>
            <a:ext cx="2012479" cy="2679005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2339752" y="3879707"/>
            <a:ext cx="4464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Spomenik svim braniteljima</a:t>
            </a:r>
            <a:endParaRPr lang="hr-HR" sz="2400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759" y="4456356"/>
            <a:ext cx="2576385" cy="1932289"/>
          </a:xfrm>
          <a:prstGeom prst="rect">
            <a:avLst/>
          </a:prstGeom>
        </p:spPr>
      </p:pic>
      <p:sp>
        <p:nvSpPr>
          <p:cNvPr id="8" name="TekstniOkvir 7"/>
          <p:cNvSpPr txBox="1"/>
          <p:nvPr/>
        </p:nvSpPr>
        <p:spPr>
          <a:xfrm>
            <a:off x="5868144" y="4725144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Jedna od utvrda Zrinskih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66159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Naselje u Hrvatskoj.</a:t>
            </a:r>
          </a:p>
          <a:p>
            <a:r>
              <a:rPr lang="hr-HR" dirty="0" smtClean="0"/>
              <a:t>Nalazi se na južnim obroncima Zrinske gore.</a:t>
            </a:r>
          </a:p>
          <a:p>
            <a:r>
              <a:rPr lang="hr-HR" dirty="0" smtClean="0"/>
              <a:t>Zrin je bio središte hrvatskih plemića i banova Šubića.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ZRIN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375673">
            <a:off x="576260" y="4265248"/>
            <a:ext cx="3321757" cy="2047563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336116">
            <a:off x="5220070" y="4317458"/>
            <a:ext cx="2720397" cy="1943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88840"/>
            <a:ext cx="4789586" cy="2520280"/>
          </a:xfr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HRVATSKA KOSTAJNICA</a:t>
            </a:r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179512" y="4653136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 </a:t>
            </a:r>
            <a:r>
              <a:rPr lang="hr-HR" sz="2400" dirty="0" smtClean="0"/>
              <a:t>Hrvatska Kostajnica smještena u središnjem djelu hrvatskog </a:t>
            </a:r>
            <a:r>
              <a:rPr lang="hr-HR" sz="2400" dirty="0" err="1" smtClean="0"/>
              <a:t>pounja</a:t>
            </a:r>
            <a:r>
              <a:rPr lang="hr-HR" sz="2400" dirty="0" smtClean="0"/>
              <a:t>.</a:t>
            </a:r>
            <a:endParaRPr lang="hr-HR" sz="24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184169" y="5607243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smtClean="0"/>
              <a:t>Grad je nastao usred rijeke Une.</a:t>
            </a:r>
            <a:endParaRPr lang="hr-HR" sz="24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2411760" y="5229199"/>
            <a:ext cx="5688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U Hrvatskoj Kostajnici ima puno kestena.</a:t>
            </a:r>
            <a:endParaRPr lang="hr-HR" sz="2400" dirty="0"/>
          </a:p>
        </p:txBody>
      </p:sp>
      <p:pic>
        <p:nvPicPr>
          <p:cNvPr id="9" name="Slika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2924944"/>
            <a:ext cx="254317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0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Sastoji se od 69 naselja.</a:t>
            </a:r>
          </a:p>
          <a:p>
            <a:r>
              <a:rPr lang="hr-HR" dirty="0" smtClean="0"/>
              <a:t>Grad je smješten između Zrinske gore i Pokuplja.</a:t>
            </a:r>
          </a:p>
          <a:p>
            <a:r>
              <a:rPr lang="hr-HR" dirty="0" smtClean="0"/>
              <a:t>Glina se prvi put spominje 1.lipnja 1284.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GLINA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7" y="3933056"/>
            <a:ext cx="2977885" cy="2233414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4139952" y="400506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Glinska tvrđava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80649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Grad koji je središte u Sisačko – moslavačkoj županiji.</a:t>
            </a:r>
          </a:p>
          <a:p>
            <a:r>
              <a:rPr lang="hr-HR" dirty="0" smtClean="0"/>
              <a:t>Smjestio se na rijekama Odri, Kupi i Savi.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sisak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89522">
            <a:off x="806471" y="4069677"/>
            <a:ext cx="2835922" cy="2270389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75212">
            <a:off x="5524520" y="4196685"/>
            <a:ext cx="2755378" cy="2063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89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73</TotalTime>
  <Words>159</Words>
  <Application>Microsoft Office PowerPoint</Application>
  <PresentationFormat>Prikaz na zaslonu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BlackTie</vt:lpstr>
      <vt:lpstr>Banovina</vt:lpstr>
      <vt:lpstr>Smještaj banovine</vt:lpstr>
      <vt:lpstr>Gvozdansko</vt:lpstr>
      <vt:lpstr>ZRIN</vt:lpstr>
      <vt:lpstr>HRVATSKA KOSTAJNICA</vt:lpstr>
      <vt:lpstr>GLINA</vt:lpstr>
      <vt:lpstr>sisak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Banovina</dc:title>
  <dc:creator>skola</dc:creator>
  <cp:lastModifiedBy>skola</cp:lastModifiedBy>
  <cp:revision>8</cp:revision>
  <dcterms:created xsi:type="dcterms:W3CDTF">2015-11-04T07:13:01Z</dcterms:created>
  <dcterms:modified xsi:type="dcterms:W3CDTF">2015-11-04T08:27:46Z</dcterms:modified>
</cp:coreProperties>
</file>