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BE8E5A-1AA0-4848-B43F-8EDA882C1516}" type="datetimeFigureOut">
              <a:rPr lang="hr-HR" smtClean="0"/>
              <a:t>3.11.2015.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F08CDF-E77E-4C4E-8793-5C3470752BAE}" type="slidenum">
              <a:rPr lang="hr-HR" smtClean="0"/>
              <a:t>‹#›</a:t>
            </a:fld>
            <a:endParaRPr lang="hr-H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E8E5A-1AA0-4848-B43F-8EDA882C1516}" type="datetimeFigureOut">
              <a:rPr lang="hr-HR" smtClean="0"/>
              <a:t>3.11.2015.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8CDF-E77E-4C4E-8793-5C3470752BAE}" type="slidenum">
              <a:rPr lang="hr-HR" smtClean="0"/>
              <a:t>‹#›</a:t>
            </a:fld>
            <a:endParaRPr lang="hr-H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E8E5A-1AA0-4848-B43F-8EDA882C1516}" type="datetimeFigureOut">
              <a:rPr lang="hr-HR" smtClean="0"/>
              <a:t>3.11.2015.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8CDF-E77E-4C4E-8793-5C3470752BAE}" type="slidenum">
              <a:rPr lang="hr-HR" smtClean="0"/>
              <a:t>‹#›</a:t>
            </a:fld>
            <a:endParaRPr lang="hr-H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E8E5A-1AA0-4848-B43F-8EDA882C1516}" type="datetimeFigureOut">
              <a:rPr lang="hr-HR" smtClean="0"/>
              <a:t>3.11.2015.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8CDF-E77E-4C4E-8793-5C3470752BAE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E8E5A-1AA0-4848-B43F-8EDA882C1516}" type="datetimeFigureOut">
              <a:rPr lang="hr-HR" smtClean="0"/>
              <a:t>3.11.2015.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8CDF-E77E-4C4E-8793-5C3470752BAE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E8E5A-1AA0-4848-B43F-8EDA882C1516}" type="datetimeFigureOut">
              <a:rPr lang="hr-HR" smtClean="0"/>
              <a:t>3.11.2015.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8CDF-E77E-4C4E-8793-5C3470752BAE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E8E5A-1AA0-4848-B43F-8EDA882C1516}" type="datetimeFigureOut">
              <a:rPr lang="hr-HR" smtClean="0"/>
              <a:t>3.11.2015.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8CDF-E77E-4C4E-8793-5C3470752BAE}" type="slidenum">
              <a:rPr lang="hr-HR" smtClean="0"/>
              <a:t>‹#›</a:t>
            </a:fld>
            <a:endParaRPr lang="hr-H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E8E5A-1AA0-4848-B43F-8EDA882C1516}" type="datetimeFigureOut">
              <a:rPr lang="hr-HR" smtClean="0"/>
              <a:t>3.11.2015.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8CDF-E77E-4C4E-8793-5C3470752BAE}" type="slidenum">
              <a:rPr lang="hr-HR" smtClean="0"/>
              <a:t>‹#›</a:t>
            </a:fld>
            <a:endParaRPr lang="hr-H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E8E5A-1AA0-4848-B43F-8EDA882C1516}" type="datetimeFigureOut">
              <a:rPr lang="hr-HR" smtClean="0"/>
              <a:t>3.11.2015.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8CDF-E77E-4C4E-8793-5C3470752BA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E8E5A-1AA0-4848-B43F-8EDA882C1516}" type="datetimeFigureOut">
              <a:rPr lang="hr-HR" smtClean="0"/>
              <a:t>3.11.2015.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8CDF-E77E-4C4E-8793-5C3470752BA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E8E5A-1AA0-4848-B43F-8EDA882C1516}" type="datetimeFigureOut">
              <a:rPr lang="hr-HR" smtClean="0"/>
              <a:t>3.11.2015.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8CDF-E77E-4C4E-8793-5C3470752BA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ABE8E5A-1AA0-4848-B43F-8EDA882C1516}" type="datetimeFigureOut">
              <a:rPr lang="hr-HR" smtClean="0"/>
              <a:t>3.11.2015.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6F08CDF-E77E-4C4E-8793-5C3470752BAE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Terenska nastava  Banovina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Klara </a:t>
            </a:r>
            <a:r>
              <a:rPr lang="hr-HR" dirty="0" err="1" smtClean="0"/>
              <a:t>Ćurić</a:t>
            </a:r>
            <a:r>
              <a:rPr lang="hr-HR" dirty="0" smtClean="0"/>
              <a:t> i Katarina </a:t>
            </a:r>
            <a:r>
              <a:rPr lang="hr-HR" dirty="0" err="1" smtClean="0"/>
              <a:t>Šijanski</a:t>
            </a:r>
            <a:endParaRPr lang="hr-HR" dirty="0"/>
          </a:p>
        </p:txBody>
      </p:sp>
      <p:sp>
        <p:nvSpPr>
          <p:cNvPr id="4" name="Srce 3"/>
          <p:cNvSpPr/>
          <p:nvPr/>
        </p:nvSpPr>
        <p:spPr>
          <a:xfrm>
            <a:off x="6156176" y="2377277"/>
            <a:ext cx="792088" cy="576064"/>
          </a:xfrm>
          <a:prstGeom prst="hear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9466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nalazi se u središnjoj Hrvatskoj</a:t>
            </a:r>
          </a:p>
          <a:p>
            <a:r>
              <a:rPr lang="hr-HR" dirty="0" smtClean="0"/>
              <a:t>najviši vrh je na Zrinskoj gori</a:t>
            </a:r>
          </a:p>
          <a:p>
            <a:r>
              <a:rPr lang="hr-HR" dirty="0" smtClean="0"/>
              <a:t>Banovina je sprječavala prodor svih neprijatelja do Zagreba</a:t>
            </a:r>
          </a:p>
          <a:p>
            <a:r>
              <a:rPr lang="hr-HR" dirty="0" smtClean="0"/>
              <a:t>mnogobrojne bitke sa Osmanlijama</a:t>
            </a:r>
          </a:p>
          <a:p>
            <a:r>
              <a:rPr lang="hr-HR" dirty="0" smtClean="0"/>
              <a:t>u Domovinskom ratu Banovina se našla u središtu pobune srpskog stanovništva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Banovina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63076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Zrin</a:t>
            </a:r>
          </a:p>
          <a:p>
            <a:r>
              <a:rPr lang="hr-HR" dirty="0" err="1" smtClean="0"/>
              <a:t>Gvozdansko</a:t>
            </a:r>
            <a:endParaRPr lang="hr-HR" dirty="0" smtClean="0"/>
          </a:p>
          <a:p>
            <a:r>
              <a:rPr lang="hr-HR" dirty="0" smtClean="0"/>
              <a:t>utvrda na Uni</a:t>
            </a:r>
          </a:p>
          <a:p>
            <a:r>
              <a:rPr lang="hr-HR" dirty="0" smtClean="0"/>
              <a:t>spomenici u Petrinji, Glini i Hrvatskoj Kostajnici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Spomenici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21088"/>
            <a:ext cx="1782198" cy="237626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300550"/>
            <a:ext cx="1663005" cy="221734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50804"/>
            <a:ext cx="2555776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19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nalazi se u Sisačko-moslavačkoj županiji</a:t>
            </a:r>
          </a:p>
          <a:p>
            <a:r>
              <a:rPr lang="hr-HR" dirty="0" smtClean="0"/>
              <a:t>ukupno ima 12 stanovnika</a:t>
            </a:r>
          </a:p>
          <a:p>
            <a:r>
              <a:rPr lang="hr-HR" dirty="0" smtClean="0"/>
              <a:t>postoji starohrvatska utvrda koju su podigli hrvatski plemenitaši Zrinski</a:t>
            </a:r>
          </a:p>
          <a:p>
            <a:r>
              <a:rPr lang="hr-HR" dirty="0" smtClean="0"/>
              <a:t>utvrdu </a:t>
            </a:r>
            <a:r>
              <a:rPr lang="hr-HR" dirty="0" err="1" smtClean="0"/>
              <a:t>Gvozdansko</a:t>
            </a:r>
            <a:r>
              <a:rPr lang="hr-HR" dirty="0" smtClean="0"/>
              <a:t> branilo je 300 branitelja</a:t>
            </a:r>
          </a:p>
          <a:p>
            <a:r>
              <a:rPr lang="hr-HR" dirty="0" smtClean="0"/>
              <a:t>često su je napadali Osmanlije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Gvozdansko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725144"/>
            <a:ext cx="2363755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42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nalazi se na južnim obroncima središnjeg dijela Zrinske gore</a:t>
            </a:r>
          </a:p>
          <a:p>
            <a:r>
              <a:rPr lang="hr-HR" dirty="0" smtClean="0"/>
              <a:t>do danas se nijedan </a:t>
            </a:r>
            <a:r>
              <a:rPr lang="hr-HR" dirty="0" err="1" smtClean="0"/>
              <a:t>Zrinjanin</a:t>
            </a:r>
            <a:r>
              <a:rPr lang="hr-HR" dirty="0" smtClean="0"/>
              <a:t> nije vratio na svoj obiteljski posjed</a:t>
            </a:r>
          </a:p>
          <a:p>
            <a:r>
              <a:rPr lang="hr-HR" dirty="0" smtClean="0"/>
              <a:t>bilo je puno </a:t>
            </a:r>
            <a:r>
              <a:rPr lang="hr-HR" dirty="0" err="1" smtClean="0"/>
              <a:t>patrizanskih</a:t>
            </a:r>
            <a:r>
              <a:rPr lang="hr-HR" dirty="0" smtClean="0"/>
              <a:t> i komunističkih zločina po cijeloj Banovini i šire</a:t>
            </a:r>
          </a:p>
          <a:p>
            <a:r>
              <a:rPr lang="hr-HR" dirty="0" smtClean="0"/>
              <a:t>1946. na Uni je ozakonjen genocid nad </a:t>
            </a:r>
            <a:r>
              <a:rPr lang="hr-HR" dirty="0" err="1" smtClean="0"/>
              <a:t>Zrinjanima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600" dirty="0" smtClean="0"/>
              <a:t>Zrin – od slave do genocida</a:t>
            </a:r>
            <a:endParaRPr lang="hr-HR" sz="4600" dirty="0"/>
          </a:p>
        </p:txBody>
      </p:sp>
    </p:spTree>
    <p:extLst>
      <p:ext uri="{BB962C8B-B14F-4D97-AF65-F5344CB8AC3E}">
        <p14:creationId xmlns:p14="http://schemas.microsoft.com/office/powerpoint/2010/main" val="2610720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grad na Banovini, podno Zrinske gore</a:t>
            </a:r>
          </a:p>
          <a:p>
            <a:r>
              <a:rPr lang="hr-HR" dirty="0" smtClean="0"/>
              <a:t>dobila je ime po riječi </a:t>
            </a:r>
            <a:r>
              <a:rPr lang="hr-HR" b="1" dirty="0" err="1" smtClean="0"/>
              <a:t>kostanj</a:t>
            </a:r>
            <a:r>
              <a:rPr lang="hr-HR" b="1" dirty="0" smtClean="0"/>
              <a:t> (kesten)</a:t>
            </a:r>
          </a:p>
          <a:p>
            <a:r>
              <a:rPr lang="hr-HR" dirty="0" smtClean="0"/>
              <a:t>borbe s Turcima 1556.-1562.</a:t>
            </a:r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Hrvatska Kostajnica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356992"/>
            <a:ext cx="2448272" cy="326436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05064"/>
            <a:ext cx="4187478" cy="23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88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nalazi se u središtu Sisačko-moslavačke županije</a:t>
            </a:r>
          </a:p>
          <a:p>
            <a:r>
              <a:rPr lang="hr-HR" dirty="0" smtClean="0"/>
              <a:t>radi zaustavljanja turskog prodora, počinje se graditi sisačka utvrda</a:t>
            </a:r>
          </a:p>
          <a:p>
            <a:r>
              <a:rPr lang="hr-HR" dirty="0" smtClean="0"/>
              <a:t>posada je u utvrdi brojila oko 300 vojnika</a:t>
            </a:r>
          </a:p>
          <a:p>
            <a:r>
              <a:rPr lang="hr-HR" dirty="0" smtClean="0"/>
              <a:t>utvrda je sada pretvorena u muzej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Sisak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724" y="4581128"/>
            <a:ext cx="3168774" cy="204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99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36"/>
            <a:ext cx="6204181" cy="465313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120" y="17849"/>
            <a:ext cx="2971547" cy="396206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550" y="3979911"/>
            <a:ext cx="3033667" cy="292352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62872"/>
            <a:ext cx="6146058" cy="224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798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i uvez">
  <a:themeElements>
    <a:clrScheme name="Tvrdi uvez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vrdi uvez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i uvez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77</TotalTime>
  <Words>190</Words>
  <Application>Microsoft Office PowerPoint</Application>
  <PresentationFormat>Prikaz na zaslonu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Tvrdi uvez</vt:lpstr>
      <vt:lpstr>Terenska nastava  Banovina </vt:lpstr>
      <vt:lpstr>Banovina</vt:lpstr>
      <vt:lpstr>Spomenici</vt:lpstr>
      <vt:lpstr>Gvozdansko</vt:lpstr>
      <vt:lpstr>Zrin – od slave do genocida</vt:lpstr>
      <vt:lpstr>Hrvatska Kostajnica</vt:lpstr>
      <vt:lpstr>Sisak 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Banovina</dc:title>
  <dc:creator>skola</dc:creator>
  <cp:lastModifiedBy>skola</cp:lastModifiedBy>
  <cp:revision>8</cp:revision>
  <dcterms:created xsi:type="dcterms:W3CDTF">2015-11-03T10:32:45Z</dcterms:created>
  <dcterms:modified xsi:type="dcterms:W3CDTF">2015-11-03T11:50:17Z</dcterms:modified>
</cp:coreProperties>
</file>