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3EB16-F75E-4B82-822E-364C993A5532}" type="datetimeFigureOut">
              <a:rPr lang="hr-HR" smtClean="0"/>
              <a:t>4.11.2015.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2269D-A0E2-482E-896C-9B0E4F733C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3957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2269D-A0E2-482E-896C-9B0E4F733C4F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8622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2269D-A0E2-482E-896C-9B0E4F733C4F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2223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43D8-10A9-4226-91B0-03149CC79CA9}" type="datetimeFigureOut">
              <a:rPr lang="hr-HR" smtClean="0"/>
              <a:t>4.11.2015.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03EF-9295-446E-BFDD-0969F906EE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342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43D8-10A9-4226-91B0-03149CC79CA9}" type="datetimeFigureOut">
              <a:rPr lang="hr-HR" smtClean="0"/>
              <a:t>4.11.2015.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03EF-9295-446E-BFDD-0969F906EE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9512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43D8-10A9-4226-91B0-03149CC79CA9}" type="datetimeFigureOut">
              <a:rPr lang="hr-HR" smtClean="0"/>
              <a:t>4.11.2015.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03EF-9295-446E-BFDD-0969F906EE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162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43D8-10A9-4226-91B0-03149CC79CA9}" type="datetimeFigureOut">
              <a:rPr lang="hr-HR" smtClean="0"/>
              <a:t>4.11.2015.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03EF-9295-446E-BFDD-0969F906EE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07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43D8-10A9-4226-91B0-03149CC79CA9}" type="datetimeFigureOut">
              <a:rPr lang="hr-HR" smtClean="0"/>
              <a:t>4.11.2015.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03EF-9295-446E-BFDD-0969F906EE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3412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43D8-10A9-4226-91B0-03149CC79CA9}" type="datetimeFigureOut">
              <a:rPr lang="hr-HR" smtClean="0"/>
              <a:t>4.11.2015.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03EF-9295-446E-BFDD-0969F906EE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4136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43D8-10A9-4226-91B0-03149CC79CA9}" type="datetimeFigureOut">
              <a:rPr lang="hr-HR" smtClean="0"/>
              <a:t>4.11.2015.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03EF-9295-446E-BFDD-0969F906EE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0844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43D8-10A9-4226-91B0-03149CC79CA9}" type="datetimeFigureOut">
              <a:rPr lang="hr-HR" smtClean="0"/>
              <a:t>4.11.2015.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03EF-9295-446E-BFDD-0969F906EE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121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43D8-10A9-4226-91B0-03149CC79CA9}" type="datetimeFigureOut">
              <a:rPr lang="hr-HR" smtClean="0"/>
              <a:t>4.11.2015.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03EF-9295-446E-BFDD-0969F906EE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0737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43D8-10A9-4226-91B0-03149CC79CA9}" type="datetimeFigureOut">
              <a:rPr lang="hr-HR" smtClean="0"/>
              <a:t>4.11.2015.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03EF-9295-446E-BFDD-0969F906EE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736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43D8-10A9-4226-91B0-03149CC79CA9}" type="datetimeFigureOut">
              <a:rPr lang="hr-HR" smtClean="0"/>
              <a:t>4.11.2015.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03EF-9295-446E-BFDD-0969F906EE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9205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A43D8-10A9-4226-91B0-03149CC79CA9}" type="datetimeFigureOut">
              <a:rPr lang="hr-HR" smtClean="0"/>
              <a:t>4.11.2015.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203EF-9295-446E-BFDD-0969F906EE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1298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7200" dirty="0" smtClean="0">
                <a:latin typeface="Algerian" panose="04020705040A02060702" pitchFamily="82" charset="0"/>
              </a:rPr>
              <a:t>BANOVINA</a:t>
            </a:r>
            <a:r>
              <a:rPr lang="hr-HR" sz="7200" dirty="0" smtClean="0"/>
              <a:t> </a:t>
            </a:r>
            <a:endParaRPr lang="hr-HR" sz="72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Nika </a:t>
            </a:r>
            <a:r>
              <a:rPr lang="hr-HR" dirty="0" err="1" smtClean="0"/>
              <a:t>Fučkan</a:t>
            </a:r>
            <a:r>
              <a:rPr lang="hr-HR" dirty="0" smtClean="0"/>
              <a:t> 7.c</a:t>
            </a:r>
            <a:endParaRPr lang="hr-HR" dirty="0"/>
          </a:p>
        </p:txBody>
      </p:sp>
      <p:sp>
        <p:nvSpPr>
          <p:cNvPr id="6" name="Srce 5"/>
          <p:cNvSpPr/>
          <p:nvPr/>
        </p:nvSpPr>
        <p:spPr>
          <a:xfrm>
            <a:off x="6876256" y="2475206"/>
            <a:ext cx="936104" cy="864096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F0000"/>
              </a:solidFill>
            </a:endParaRPr>
          </a:p>
        </p:txBody>
      </p:sp>
      <p:sp>
        <p:nvSpPr>
          <p:cNvPr id="7" name="Srce 6"/>
          <p:cNvSpPr/>
          <p:nvPr/>
        </p:nvSpPr>
        <p:spPr>
          <a:xfrm>
            <a:off x="1259632" y="2463769"/>
            <a:ext cx="936104" cy="864096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0591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BANOVINA</a:t>
            </a:r>
            <a:endParaRPr lang="hr-HR" sz="5400" b="1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r</a:t>
            </a:r>
            <a:r>
              <a:rPr lang="hr-HR" sz="2800" dirty="0" smtClean="0"/>
              <a:t>ubni prostor Panonske nizine</a:t>
            </a:r>
          </a:p>
          <a:p>
            <a:r>
              <a:rPr lang="hr-HR" sz="2800" dirty="0"/>
              <a:t>n</a:t>
            </a:r>
            <a:r>
              <a:rPr lang="hr-HR" sz="2800" dirty="0" smtClean="0"/>
              <a:t>ajviši vrh nalazi se na Zrinskoj gori</a:t>
            </a:r>
          </a:p>
          <a:p>
            <a:r>
              <a:rPr lang="hr-HR" sz="2800" dirty="0"/>
              <a:t>v</a:t>
            </a:r>
            <a:r>
              <a:rPr lang="hr-HR" sz="2800" dirty="0" smtClean="0"/>
              <a:t>elik dio područja prekriven je šumom</a:t>
            </a:r>
            <a:endParaRPr lang="hr-HR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29" y="3356992"/>
            <a:ext cx="4174518" cy="280831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619729"/>
            <a:ext cx="316835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0507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GVOZDANSKO</a:t>
            </a:r>
            <a:endParaRPr lang="hr-HR" sz="5400" b="1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smtClean="0"/>
              <a:t>naselje podno Zrinske gore</a:t>
            </a:r>
          </a:p>
          <a:p>
            <a:r>
              <a:rPr lang="hr-HR" sz="2800" dirty="0" smtClean="0"/>
              <a:t>ondje se nalazi starohrvatska utvrda </a:t>
            </a:r>
            <a:r>
              <a:rPr lang="hr-HR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Gvozdansko</a:t>
            </a:r>
            <a:endParaRPr lang="hr-HR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2800" dirty="0" smtClean="0"/>
              <a:t>utvrdu je junački branilo 300 branitelja</a:t>
            </a:r>
          </a:p>
          <a:p>
            <a:r>
              <a:rPr lang="hr-HR" sz="2800" dirty="0" smtClean="0"/>
              <a:t>mjesto masovnog zločina nad Hrvatima u Drugom svjetskom ratu</a:t>
            </a:r>
          </a:p>
          <a:p>
            <a:endParaRPr lang="hr-HR" dirty="0" smtClean="0"/>
          </a:p>
          <a:p>
            <a:pPr marL="0" indent="0">
              <a:buNone/>
            </a:pPr>
            <a:endParaRPr lang="hr-H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58276"/>
            <a:ext cx="2933738" cy="220030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174841"/>
            <a:ext cx="2850469" cy="177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9897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ZRIN</a:t>
            </a:r>
            <a:endParaRPr lang="hr-HR" sz="5400" b="1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smtClean="0"/>
              <a:t>naselje u Sisačko-moslavačkoj županiji</a:t>
            </a:r>
          </a:p>
          <a:p>
            <a:r>
              <a:rPr lang="hr-HR" sz="2800" dirty="0" smtClean="0"/>
              <a:t>bio je središte hrvatskih plemića i banova Šubića kasnije prozvanih Zrinski</a:t>
            </a:r>
          </a:p>
          <a:p>
            <a:r>
              <a:rPr lang="hr-HR" sz="2800" dirty="0" smtClean="0"/>
              <a:t>pred kraj Drugog svjetskog rata 800 Hrvata bilo je protjerano</a:t>
            </a:r>
          </a:p>
          <a:p>
            <a:r>
              <a:rPr lang="hr-HR" sz="2800" dirty="0" smtClean="0"/>
              <a:t>na vrhu Zrinske gore nalaze se ruševine Staroga grada </a:t>
            </a:r>
            <a:r>
              <a:rPr lang="hr-H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Zrina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509120"/>
            <a:ext cx="1620180" cy="216024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662137"/>
            <a:ext cx="2472275" cy="185420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536822"/>
            <a:ext cx="1515632" cy="202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6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800" b="1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HRVATSKA KOSTAJNICA</a:t>
            </a:r>
            <a:endParaRPr lang="hr-HR" sz="4800" b="1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grad na Banovini</a:t>
            </a:r>
          </a:p>
          <a:p>
            <a:r>
              <a:rPr lang="hr-HR" sz="2800" dirty="0" smtClean="0"/>
              <a:t>ime joj potječe od riječi </a:t>
            </a:r>
            <a:r>
              <a:rPr lang="hr-HR" sz="2800" dirty="0" err="1" smtClean="0"/>
              <a:t>kostanj</a:t>
            </a:r>
            <a:r>
              <a:rPr lang="hr-HR" sz="2800" dirty="0" smtClean="0"/>
              <a:t> što znači kesten</a:t>
            </a:r>
          </a:p>
          <a:p>
            <a:r>
              <a:rPr lang="hr-HR" sz="2800" dirty="0" smtClean="0"/>
              <a:t>nalazi se na rijeci Uni i graniči s Bosnom i Hercegovinom</a:t>
            </a:r>
          </a:p>
          <a:p>
            <a:endParaRPr lang="hr-HR" sz="2800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836" y="3795000"/>
            <a:ext cx="2924211" cy="195613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260901"/>
            <a:ext cx="2268252" cy="302433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49080"/>
            <a:ext cx="259228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2788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DVOR</a:t>
            </a:r>
            <a:endParaRPr lang="hr-HR" sz="5400" b="1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smtClean="0"/>
              <a:t>mjesto završetka Domovinskog rata</a:t>
            </a:r>
          </a:p>
          <a:p>
            <a:r>
              <a:rPr lang="hr-HR" sz="2800" dirty="0" smtClean="0"/>
              <a:t>spomenik podignut u čast žrtvama Hrvatskih branitelja na tom području</a:t>
            </a:r>
          </a:p>
          <a:p>
            <a:r>
              <a:rPr lang="hr-HR" sz="2800" dirty="0" smtClean="0"/>
              <a:t>nalazi se na rijeci Uni 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7032"/>
            <a:ext cx="297633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7032"/>
            <a:ext cx="3491880" cy="241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79496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SISAK</a:t>
            </a:r>
            <a:endParaRPr lang="hr-HR" sz="5400" b="1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smtClean="0"/>
              <a:t>grad i sjedište Sisačko-moslavačke županije</a:t>
            </a:r>
          </a:p>
          <a:p>
            <a:r>
              <a:rPr lang="hr-HR" sz="2800" dirty="0" smtClean="0"/>
              <a:t>ondje se nalazi i Sisačka utvrda</a:t>
            </a:r>
          </a:p>
          <a:p>
            <a:r>
              <a:rPr lang="hr-HR" sz="2800" dirty="0" smtClean="0"/>
              <a:t>nalazi se na rijeci Kupi 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12976"/>
            <a:ext cx="3803915" cy="285293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45024"/>
            <a:ext cx="2939819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80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148</Words>
  <Application>Microsoft Office PowerPoint</Application>
  <PresentationFormat>Prikaz na zaslonu (4:3)</PresentationFormat>
  <Paragraphs>30</Paragraphs>
  <Slides>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Tema sustava Office</vt:lpstr>
      <vt:lpstr>BANOVINA </vt:lpstr>
      <vt:lpstr>BANOVINA</vt:lpstr>
      <vt:lpstr>GVOZDANSKO</vt:lpstr>
      <vt:lpstr>ZRIN</vt:lpstr>
      <vt:lpstr>HRVATSKA KOSTAJNICA</vt:lpstr>
      <vt:lpstr>DVOR</vt:lpstr>
      <vt:lpstr>SISAK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BANOVINA</dc:title>
  <dc:creator>skola</dc:creator>
  <cp:lastModifiedBy>skola</cp:lastModifiedBy>
  <cp:revision>9</cp:revision>
  <dcterms:created xsi:type="dcterms:W3CDTF">2015-11-04T08:48:47Z</dcterms:created>
  <dcterms:modified xsi:type="dcterms:W3CDTF">2015-11-04T10:19:18Z</dcterms:modified>
</cp:coreProperties>
</file>