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8A0A3E-CD20-4648-A9BD-FFE5A92768E6}" type="datetimeFigureOut">
              <a:rPr lang="hr-HR" smtClean="0"/>
              <a:t>27.5.2015.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46415C-7252-43E4-84AC-2AF8C9344AD8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Istru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6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ALEJA GLAGOLJAŠA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leja započinje u </a:t>
            </a:r>
            <a:r>
              <a:rPr lang="hr-HR" dirty="0" err="1" smtClean="0"/>
              <a:t>Roču</a:t>
            </a:r>
            <a:r>
              <a:rPr lang="hr-HR" dirty="0" smtClean="0"/>
              <a:t>, a završava u Humu</a:t>
            </a:r>
          </a:p>
          <a:p>
            <a:r>
              <a:rPr lang="hr-HR" dirty="0"/>
              <a:t>i</a:t>
            </a:r>
            <a:r>
              <a:rPr lang="hr-HR" dirty="0" smtClean="0"/>
              <a:t>ma 11 spomenika, duga je oko 7 kilometara</a:t>
            </a:r>
          </a:p>
          <a:p>
            <a:r>
              <a:rPr lang="hr-HR" dirty="0" smtClean="0"/>
              <a:t>napravljena u čast glagoljici</a:t>
            </a:r>
          </a:p>
        </p:txBody>
      </p:sp>
    </p:spTree>
    <p:extLst>
      <p:ext uri="{BB962C8B-B14F-4D97-AF65-F5344CB8AC3E}">
        <p14:creationId xmlns:p14="http://schemas.microsoft.com/office/powerpoint/2010/main" val="23553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" y="0"/>
            <a:ext cx="3175000" cy="42291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21" y="2381951"/>
            <a:ext cx="4858531" cy="323902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73" y="0"/>
            <a:ext cx="1794996" cy="239811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" y="3933056"/>
            <a:ext cx="2952328" cy="196917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08" y="0"/>
            <a:ext cx="2318556" cy="154570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64" y="1533306"/>
            <a:ext cx="2619375" cy="174307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98" y="3717032"/>
            <a:ext cx="2129102" cy="2838803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32" y="5209436"/>
            <a:ext cx="3202707" cy="1559298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38" y="297530"/>
            <a:ext cx="1885752" cy="12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ROČ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Roč</a:t>
            </a:r>
            <a:r>
              <a:rPr lang="hr-HR" dirty="0"/>
              <a:t> je naselje u Istarskoj </a:t>
            </a:r>
            <a:r>
              <a:rPr lang="hr-HR" dirty="0" smtClean="0"/>
              <a:t>županiji</a:t>
            </a:r>
          </a:p>
          <a:p>
            <a:r>
              <a:rPr lang="hr-HR" dirty="0" smtClean="0"/>
              <a:t>Administrativno </a:t>
            </a:r>
            <a:r>
              <a:rPr lang="hr-HR" dirty="0"/>
              <a:t>pripada gradu </a:t>
            </a:r>
            <a:r>
              <a:rPr lang="hr-HR" dirty="0" smtClean="0"/>
              <a:t>Buzetu</a:t>
            </a: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64670"/>
            <a:ext cx="2417688" cy="32261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7" y="2564904"/>
            <a:ext cx="5714093" cy="3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najmanji grad na svijetu</a:t>
            </a:r>
          </a:p>
          <a:p>
            <a:r>
              <a:rPr lang="hr-HR" dirty="0" smtClean="0"/>
              <a:t>oko 22 stanovnika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06" y="1556792"/>
            <a:ext cx="3165816" cy="42210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528392" cy="35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MOTOVUN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općina, u Istarskoj</a:t>
            </a:r>
          </a:p>
          <a:p>
            <a:pPr marL="82296" indent="0">
              <a:buNone/>
            </a:pPr>
            <a:r>
              <a:rPr lang="hr-HR" sz="2800" dirty="0" smtClean="0"/>
              <a:t>županiji</a:t>
            </a:r>
          </a:p>
          <a:p>
            <a:r>
              <a:rPr lang="hr-HR" sz="2800" dirty="0" smtClean="0"/>
              <a:t>poznat po filmskom</a:t>
            </a:r>
          </a:p>
          <a:p>
            <a:pPr marL="82296" indent="0">
              <a:buNone/>
            </a:pPr>
            <a:r>
              <a:rPr lang="hr-HR" sz="2800" dirty="0" smtClean="0"/>
              <a:t>festivalu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70" y="764704"/>
            <a:ext cx="3780420" cy="25202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12" y="3356992"/>
            <a:ext cx="5429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000" dirty="0" smtClean="0"/>
              <a:t>u sastavu grada Pazina</a:t>
            </a:r>
          </a:p>
          <a:p>
            <a:r>
              <a:rPr lang="hr-HR" sz="3000" dirty="0" smtClean="0"/>
              <a:t>crkva sv. Marije na </a:t>
            </a:r>
            <a:r>
              <a:rPr lang="hr-HR" sz="3000" dirty="0" err="1" smtClean="0"/>
              <a:t>Škrilinah</a:t>
            </a:r>
            <a:endParaRPr lang="hr-HR" sz="3000" dirty="0" smtClean="0"/>
          </a:p>
          <a:p>
            <a:r>
              <a:rPr lang="hr-HR" sz="3000" dirty="0" smtClean="0"/>
              <a:t>crkva je poznata po freskama</a:t>
            </a:r>
          </a:p>
          <a:p>
            <a:r>
              <a:rPr lang="hr-HR" sz="3000" dirty="0" smtClean="0"/>
              <a:t>Ples </a:t>
            </a:r>
            <a:r>
              <a:rPr lang="hr-HR" sz="3000" dirty="0" smtClean="0"/>
              <a:t>mrtvaca (</a:t>
            </a:r>
            <a:r>
              <a:rPr lang="hr-HR" sz="3000" dirty="0" smtClean="0"/>
              <a:t>freska)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2935998" cy="28699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2479"/>
            <a:ext cx="3742542" cy="24950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41901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7036535</TotalTime>
  <Words>77</Words>
  <Application>Microsoft Office PowerPoint</Application>
  <PresentationFormat>Prikaz na zaslonu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Solsticij</vt:lpstr>
      <vt:lpstr>Izlet u Istru</vt:lpstr>
      <vt:lpstr>ALEJA GLAGOLJAŠA</vt:lpstr>
      <vt:lpstr>PowerPointova prezentacija</vt:lpstr>
      <vt:lpstr>ROČ</vt:lpstr>
      <vt:lpstr>HUM</vt:lpstr>
      <vt:lpstr>MOTOVUN</vt:lpstr>
      <vt:lpstr>BERAM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u Istru</dc:title>
  <dc:creator>Nikol Milinković Šćurec</dc:creator>
  <cp:lastModifiedBy>skola</cp:lastModifiedBy>
  <cp:revision>9</cp:revision>
  <dcterms:created xsi:type="dcterms:W3CDTF">2002-01-01T20:04:23Z</dcterms:created>
  <dcterms:modified xsi:type="dcterms:W3CDTF">2015-05-27T11:17:43Z</dcterms:modified>
</cp:coreProperties>
</file>