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C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8" autoAdjust="0"/>
    <p:restoredTop sz="94660"/>
  </p:normalViewPr>
  <p:slideViewPr>
    <p:cSldViewPr>
      <p:cViewPr varScale="1">
        <p:scale>
          <a:sx n="82" d="100"/>
          <a:sy n="82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09E89D8-1B07-4439-A78F-48E16DFC9A58}" type="datetimeFigureOut">
              <a:rPr lang="hr-HR" smtClean="0"/>
              <a:t>19.5.2015.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FD5DBC-40CA-49C6-8728-166812E12882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i="1" dirty="0" smtClean="0">
                <a:solidFill>
                  <a:srgbClr val="46CC8F"/>
                </a:solidFill>
                <a:latin typeface="Forte" panose="03060902040502070203" pitchFamily="66" charset="0"/>
              </a:rPr>
              <a:t>Izlet u Istru</a:t>
            </a:r>
            <a:endParaRPr lang="hr-HR" sz="4400" i="1" dirty="0">
              <a:solidFill>
                <a:srgbClr val="46CC8F"/>
              </a:solidFill>
              <a:latin typeface="Forte" panose="03060902040502070203" pitchFamily="66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b="1" dirty="0" smtClean="0">
                <a:latin typeface="Forte" panose="03060902040502070203" pitchFamily="66" charset="0"/>
              </a:rPr>
              <a:t>TERENSKA NASTAVA</a:t>
            </a:r>
            <a:endParaRPr lang="hr-HR" sz="6000" b="1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73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600" dirty="0" smtClean="0">
                <a:solidFill>
                  <a:srgbClr val="46CC8F"/>
                </a:solidFill>
                <a:latin typeface="Forte" panose="03060902040502070203" pitchFamily="66" charset="0"/>
              </a:rPr>
              <a:t>Aleja glagoljaša</a:t>
            </a:r>
            <a:endParaRPr lang="hr-HR" sz="3600" dirty="0">
              <a:solidFill>
                <a:srgbClr val="46CC8F"/>
              </a:solidFill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6914728" cy="4114800"/>
          </a:xfrm>
        </p:spPr>
        <p:txBody>
          <a:bodyPr>
            <a:normAutofit/>
          </a:bodyPr>
          <a:lstStyle/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  <a:cs typeface="Aharoni" panose="02010803020104030203" pitchFamily="2" charset="-79"/>
              </a:rPr>
              <a:t>t</a:t>
            </a:r>
            <a:r>
              <a:rPr lang="hr-HR" sz="2400" dirty="0" smtClean="0">
                <a:latin typeface="Tempus Sans ITC" panose="04020404030D07020202" pitchFamily="82" charset="0"/>
                <a:cs typeface="Aharoni" panose="02010803020104030203" pitchFamily="2" charset="-79"/>
              </a:rPr>
              <a:t>uristička i kulturna </a:t>
            </a:r>
          </a:p>
          <a:p>
            <a:pPr marL="0" indent="0">
              <a:buClr>
                <a:srgbClr val="46CC8F"/>
              </a:buClr>
              <a:buNone/>
            </a:pPr>
            <a:r>
              <a:rPr lang="hr-HR" sz="2400" dirty="0" smtClean="0">
                <a:latin typeface="Tempus Sans ITC" panose="04020404030D07020202" pitchFamily="82" charset="0"/>
                <a:cs typeface="Aharoni" panose="02010803020104030203" pitchFamily="2" charset="-79"/>
              </a:rPr>
              <a:t>znamenitost u sjevernoj Istri 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 smtClean="0">
                <a:latin typeface="Tempus Sans ITC" panose="04020404030D07020202" pitchFamily="82" charset="0"/>
                <a:cs typeface="Aharoni" panose="02010803020104030203" pitchFamily="2" charset="-79"/>
              </a:rPr>
              <a:t>Čini ju 11 spomenika </a:t>
            </a:r>
          </a:p>
          <a:p>
            <a:pPr marL="0" indent="0">
              <a:buClr>
                <a:srgbClr val="46CC8F"/>
              </a:buClr>
              <a:buNone/>
            </a:pPr>
            <a:r>
              <a:rPr lang="hr-HR" sz="2400" dirty="0" smtClean="0">
                <a:latin typeface="Tempus Sans ITC" panose="04020404030D07020202" pitchFamily="82" charset="0"/>
                <a:cs typeface="Aharoni" panose="02010803020104030203" pitchFamily="2" charset="-79"/>
              </a:rPr>
              <a:t>postavljenih između </a:t>
            </a:r>
            <a:r>
              <a:rPr lang="hr-HR" sz="2400" dirty="0" err="1" smtClean="0">
                <a:latin typeface="Tempus Sans ITC" panose="04020404030D07020202" pitchFamily="82" charset="0"/>
                <a:cs typeface="Aharoni" panose="02010803020104030203" pitchFamily="2" charset="-79"/>
              </a:rPr>
              <a:t>Roča</a:t>
            </a:r>
            <a:r>
              <a:rPr lang="hr-HR" sz="2400" dirty="0" smtClean="0">
                <a:latin typeface="Tempus Sans ITC" panose="04020404030D07020202" pitchFamily="82" charset="0"/>
                <a:cs typeface="Aharoni" panose="02010803020104030203" pitchFamily="2" charset="-79"/>
              </a:rPr>
              <a:t> i Huma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 smtClean="0">
                <a:latin typeface="Tempus Sans ITC" panose="04020404030D07020202" pitchFamily="82" charset="0"/>
                <a:cs typeface="Aharoni" panose="02010803020104030203" pitchFamily="2" charset="-79"/>
              </a:rPr>
              <a:t>nastala je u čast prvom </a:t>
            </a:r>
          </a:p>
          <a:p>
            <a:pPr marL="0" indent="0">
              <a:buClr>
                <a:srgbClr val="46CC8F"/>
              </a:buClr>
              <a:buNone/>
            </a:pPr>
            <a:r>
              <a:rPr lang="hr-HR" sz="2400" dirty="0" smtClean="0">
                <a:latin typeface="Tempus Sans ITC" panose="04020404030D07020202" pitchFamily="82" charset="0"/>
                <a:cs typeface="Aharoni" panose="02010803020104030203" pitchFamily="2" charset="-79"/>
              </a:rPr>
              <a:t>slavenskom pismu - glagoljici</a:t>
            </a:r>
          </a:p>
          <a:p>
            <a:pPr marL="0" indent="0">
              <a:buClr>
                <a:srgbClr val="46CC8F"/>
              </a:buClr>
              <a:buNone/>
            </a:pPr>
            <a:endParaRPr lang="hr-HR" sz="2400" dirty="0" smtClean="0">
              <a:latin typeface="Tempus Sans ITC" panose="04020404030D07020202" pitchFamily="82" charset="0"/>
              <a:cs typeface="Aharoni" panose="02010803020104030203" pitchFamily="2" charset="-79"/>
            </a:endParaRPr>
          </a:p>
          <a:p>
            <a:pPr marL="0" indent="0">
              <a:buClr>
                <a:srgbClr val="46CC8F"/>
              </a:buClr>
              <a:buNone/>
            </a:pPr>
            <a:endParaRPr lang="hr-HR" sz="2400" dirty="0">
              <a:latin typeface="Tempus Sans ITC" panose="04020404030D07020202" pitchFamily="82" charset="0"/>
              <a:cs typeface="Aharoni" panose="02010803020104030203" pitchFamily="2" charset="-79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11686"/>
            <a:ext cx="3024336" cy="384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45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924800" cy="1143000"/>
          </a:xfrm>
        </p:spPr>
        <p:txBody>
          <a:bodyPr/>
          <a:lstStyle/>
          <a:p>
            <a:r>
              <a:rPr lang="hr-HR" sz="3600" dirty="0" smtClean="0">
                <a:solidFill>
                  <a:srgbClr val="46CC8F"/>
                </a:solidFill>
                <a:latin typeface="Forte" panose="03060902040502070203" pitchFamily="66" charset="0"/>
              </a:rPr>
              <a:t>Hum</a:t>
            </a:r>
            <a:endParaRPr lang="hr-HR" sz="3600" dirty="0">
              <a:solidFill>
                <a:srgbClr val="46CC8F"/>
              </a:solidFill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n</a:t>
            </a:r>
            <a:r>
              <a:rPr lang="hr-HR" sz="2400" dirty="0" smtClean="0">
                <a:latin typeface="Tempus Sans ITC" panose="04020404030D07020202" pitchFamily="82" charset="0"/>
              </a:rPr>
              <a:t>ajmanji grad na svijetu i ima svega 30 stanovnika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n</a:t>
            </a:r>
            <a:r>
              <a:rPr lang="hr-HR" sz="2400" dirty="0" smtClean="0">
                <a:latin typeface="Tempus Sans ITC" panose="04020404030D07020202" pitchFamily="82" charset="0"/>
              </a:rPr>
              <a:t>alazi se u središnjoj Istri, 14 km jugoistočno od Buzeta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v</a:t>
            </a:r>
            <a:r>
              <a:rPr lang="hr-HR" sz="2400" dirty="0" smtClean="0">
                <a:latin typeface="Tempus Sans ITC" panose="04020404030D07020202" pitchFamily="82" charset="0"/>
              </a:rPr>
              <a:t>rata Huma, kroz koja se ulazi u Hum, posljednje je obilježje Aleje glagoljaša</a:t>
            </a:r>
          </a:p>
          <a:p>
            <a:pPr marL="0" indent="0">
              <a:buClr>
                <a:srgbClr val="46CC8F"/>
              </a:buClr>
              <a:buNone/>
            </a:pPr>
            <a:endParaRPr lang="hr-HR" sz="2400" dirty="0">
              <a:latin typeface="Tempus Sans ITC" panose="04020404030D070202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789040"/>
            <a:ext cx="647700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67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err="1" smtClean="0">
                <a:solidFill>
                  <a:srgbClr val="46CC8F"/>
                </a:solidFill>
                <a:latin typeface="Forte" panose="03060902040502070203" pitchFamily="66" charset="0"/>
              </a:rPr>
              <a:t>Opg</a:t>
            </a:r>
            <a:r>
              <a:rPr lang="hr-HR" sz="3600" dirty="0">
                <a:solidFill>
                  <a:srgbClr val="46CC8F"/>
                </a:solidFill>
                <a:latin typeface="Forte" panose="03060902040502070203" pitchFamily="66" charset="0"/>
              </a:rPr>
              <a:t> </a:t>
            </a:r>
            <a:r>
              <a:rPr lang="hr-HR" sz="3600" dirty="0" smtClean="0">
                <a:solidFill>
                  <a:srgbClr val="46CC8F"/>
                </a:solidFill>
                <a:latin typeface="Forte" panose="03060902040502070203" pitchFamily="66" charset="0"/>
              </a:rPr>
              <a:t>- toni</a:t>
            </a:r>
            <a:endParaRPr lang="hr-HR" sz="3600" dirty="0">
              <a:solidFill>
                <a:srgbClr val="46CC8F"/>
              </a:solidFill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 smtClean="0">
                <a:latin typeface="Tempus Sans ITC" panose="04020404030D07020202" pitchFamily="82" charset="0"/>
              </a:rPr>
              <a:t>to je obiteljsko poljoprivredno </a:t>
            </a:r>
            <a:r>
              <a:rPr lang="hr-HR" sz="2400" dirty="0" err="1" smtClean="0">
                <a:latin typeface="Tempus Sans ITC" panose="04020404030D07020202" pitchFamily="82" charset="0"/>
              </a:rPr>
              <a:t>gospodasrstvo</a:t>
            </a:r>
            <a:r>
              <a:rPr lang="hr-HR" sz="2400" dirty="0" smtClean="0">
                <a:latin typeface="Tempus Sans ITC" panose="04020404030D07020202" pitchFamily="82" charset="0"/>
              </a:rPr>
              <a:t> 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n</a:t>
            </a:r>
            <a:r>
              <a:rPr lang="hr-HR" sz="2400" dirty="0" smtClean="0">
                <a:latin typeface="Tempus Sans ITC" panose="04020404030D07020202" pitchFamily="82" charset="0"/>
              </a:rPr>
              <a:t>alazi se u Motovunu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t</a:t>
            </a:r>
            <a:r>
              <a:rPr lang="hr-HR" sz="2400" dirty="0" smtClean="0">
                <a:latin typeface="Tempus Sans ITC" panose="04020404030D07020202" pitchFamily="82" charset="0"/>
              </a:rPr>
              <a:t>amo smo otišli na ručak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endParaRPr lang="hr-HR" sz="2400" dirty="0" smtClean="0">
              <a:latin typeface="Tempus Sans ITC" panose="04020404030D070202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19" y="3228206"/>
            <a:ext cx="5205607" cy="264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06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err="1" smtClean="0">
                <a:solidFill>
                  <a:srgbClr val="46CC8F"/>
                </a:solidFill>
                <a:latin typeface="Forte" panose="03060902040502070203" pitchFamily="66" charset="0"/>
              </a:rPr>
              <a:t>motovun</a:t>
            </a:r>
            <a:endParaRPr lang="hr-HR" sz="3600" dirty="0">
              <a:solidFill>
                <a:srgbClr val="46CC8F"/>
              </a:solidFill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 smtClean="0">
                <a:latin typeface="Tempus Sans ITC" panose="04020404030D07020202" pitchFamily="82" charset="0"/>
              </a:rPr>
              <a:t>nalazi se na brdu u blizini Buzeta i Pazina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d</a:t>
            </a:r>
            <a:r>
              <a:rPr lang="hr-HR" sz="2400" dirty="0" smtClean="0">
                <a:latin typeface="Tempus Sans ITC" panose="04020404030D07020202" pitchFamily="82" charset="0"/>
              </a:rPr>
              <a:t>o njega dolazimo </a:t>
            </a:r>
            <a:r>
              <a:rPr lang="hr-HR" sz="2400" dirty="0" err="1" smtClean="0">
                <a:latin typeface="Tempus Sans ITC" panose="04020404030D07020202" pitchFamily="82" charset="0"/>
              </a:rPr>
              <a:t>penjajući</a:t>
            </a:r>
            <a:r>
              <a:rPr lang="hr-HR" sz="2400" dirty="0" smtClean="0">
                <a:latin typeface="Tempus Sans ITC" panose="04020404030D07020202" pitchFamily="82" charset="0"/>
              </a:rPr>
              <a:t> se po 1052 stepenice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 smtClean="0">
                <a:latin typeface="Tempus Sans ITC" panose="04020404030D07020202" pitchFamily="82" charset="0"/>
              </a:rPr>
              <a:t> ima 983 stanovnika 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l</a:t>
            </a:r>
            <a:r>
              <a:rPr lang="hr-HR" sz="2400" dirty="0" smtClean="0">
                <a:latin typeface="Tempus Sans ITC" panose="04020404030D07020202" pitchFamily="82" charset="0"/>
              </a:rPr>
              <a:t>egenda govori da su ga izgradili divovi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endParaRPr lang="hr-HR" sz="2400" dirty="0" smtClean="0">
              <a:latin typeface="Tempus Sans ITC" panose="04020404030D07020202" pitchFamily="82" charset="0"/>
            </a:endParaRPr>
          </a:p>
          <a:p>
            <a:pPr marL="0" indent="0">
              <a:buClr>
                <a:srgbClr val="46CC8F"/>
              </a:buClr>
              <a:buNone/>
            </a:pPr>
            <a:r>
              <a:rPr lang="hr-HR" sz="2400" dirty="0">
                <a:latin typeface="Tempus Sans ITC" panose="04020404030D07020202" pitchFamily="82" charset="0"/>
              </a:rPr>
              <a:t> </a:t>
            </a:r>
            <a:r>
              <a:rPr lang="hr-HR" sz="2400" dirty="0" smtClean="0">
                <a:latin typeface="Tempus Sans ITC" panose="04020404030D07020202" pitchFamily="82" charset="0"/>
              </a:rPr>
              <a:t>      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endParaRPr lang="hr-HR" sz="2400" dirty="0" smtClean="0">
              <a:latin typeface="Tempus Sans ITC" panose="04020404030D07020202" pitchFamily="82" charset="0"/>
            </a:endParaRP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endParaRPr lang="hr-HR" sz="2400" dirty="0" smtClean="0">
              <a:latin typeface="Tempus Sans ITC" panose="04020404030D070202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933056"/>
            <a:ext cx="7272808" cy="264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78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err="1" smtClean="0">
                <a:solidFill>
                  <a:srgbClr val="46CC8F"/>
                </a:solidFill>
                <a:latin typeface="Forte" panose="03060902040502070203" pitchFamily="66" charset="0"/>
              </a:rPr>
              <a:t>beram</a:t>
            </a:r>
            <a:endParaRPr lang="hr-HR" sz="3600" dirty="0">
              <a:solidFill>
                <a:srgbClr val="46CC8F"/>
              </a:solidFill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 smtClean="0">
                <a:latin typeface="Tempus Sans ITC" panose="04020404030D07020202" pitchFamily="82" charset="0"/>
              </a:rPr>
              <a:t>naselje u sastavu grada Pazina u Istarskoj županiji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i</a:t>
            </a:r>
            <a:r>
              <a:rPr lang="hr-HR" sz="2400" dirty="0" smtClean="0">
                <a:latin typeface="Tempus Sans ITC" panose="04020404030D07020202" pitchFamily="82" charset="0"/>
              </a:rPr>
              <a:t>ma 234 stanovnika te 62 obiteljskih kućanstava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v</a:t>
            </a:r>
            <a:r>
              <a:rPr lang="hr-HR" sz="2400" dirty="0" smtClean="0">
                <a:latin typeface="Tempus Sans ITC" panose="04020404030D07020202" pitchFamily="82" charset="0"/>
              </a:rPr>
              <a:t>ažno glagoljaško središte</a:t>
            </a:r>
            <a:endParaRPr lang="hr-HR" sz="2400" dirty="0">
              <a:latin typeface="Tempus Sans ITC" panose="04020404030D070202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74747"/>
            <a:ext cx="3240360" cy="216024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32555"/>
            <a:ext cx="3342134" cy="146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73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solidFill>
                  <a:srgbClr val="46CC8F"/>
                </a:solidFill>
                <a:latin typeface="Forte" panose="03060902040502070203" pitchFamily="66" charset="0"/>
              </a:rPr>
              <a:t>Crkva sv. Marije na </a:t>
            </a:r>
            <a:r>
              <a:rPr lang="hr-HR" sz="3600" dirty="0" err="1" smtClean="0">
                <a:solidFill>
                  <a:srgbClr val="46CC8F"/>
                </a:solidFill>
                <a:latin typeface="Forte" panose="03060902040502070203" pitchFamily="66" charset="0"/>
              </a:rPr>
              <a:t>škrillinah</a:t>
            </a:r>
            <a:endParaRPr lang="hr-HR" sz="3600" dirty="0">
              <a:solidFill>
                <a:srgbClr val="46CC8F"/>
              </a:solidFill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p</a:t>
            </a:r>
            <a:r>
              <a:rPr lang="hr-HR" sz="2400" dirty="0" smtClean="0">
                <a:latin typeface="Tempus Sans ITC" panose="04020404030D07020202" pitchFamily="82" charset="0"/>
              </a:rPr>
              <a:t>oznata jednobrodna grobljanska crkva koja je sagrađena u 13 st.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n</a:t>
            </a:r>
            <a:r>
              <a:rPr lang="hr-HR" sz="2400" dirty="0" smtClean="0">
                <a:latin typeface="Tempus Sans ITC" panose="04020404030D07020202" pitchFamily="82" charset="0"/>
              </a:rPr>
              <a:t>alazi se u blizini </a:t>
            </a:r>
            <a:r>
              <a:rPr lang="hr-HR" sz="2400" dirty="0" err="1" smtClean="0">
                <a:latin typeface="Tempus Sans ITC" panose="04020404030D07020202" pitchFamily="82" charset="0"/>
              </a:rPr>
              <a:t>Berama</a:t>
            </a:r>
            <a:r>
              <a:rPr lang="hr-HR" sz="2400" dirty="0" smtClean="0">
                <a:latin typeface="Tempus Sans ITC" panose="04020404030D07020202" pitchFamily="82" charset="0"/>
              </a:rPr>
              <a:t> 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p</a:t>
            </a:r>
            <a:r>
              <a:rPr lang="hr-HR" sz="2400" dirty="0" smtClean="0">
                <a:latin typeface="Tempus Sans ITC" panose="04020404030D07020202" pitchFamily="82" charset="0"/>
              </a:rPr>
              <a:t>oznata je po plesu mrtvaca</a:t>
            </a:r>
            <a:endParaRPr lang="hr-HR" sz="2400" dirty="0">
              <a:latin typeface="Tempus Sans ITC" panose="04020404030D070202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92896"/>
            <a:ext cx="3695452" cy="245605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73016"/>
            <a:ext cx="2880320" cy="231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29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solidFill>
                  <a:srgbClr val="46CC8F"/>
                </a:solidFill>
                <a:latin typeface="Forte" panose="03060902040502070203" pitchFamily="66" charset="0"/>
              </a:rPr>
              <a:t/>
            </a:r>
            <a:br>
              <a:rPr lang="hr-HR" sz="3600" dirty="0" smtClean="0">
                <a:solidFill>
                  <a:srgbClr val="46CC8F"/>
                </a:solidFill>
                <a:latin typeface="Forte" panose="03060902040502070203" pitchFamily="66" charset="0"/>
              </a:rPr>
            </a:br>
            <a:r>
              <a:rPr lang="hr-HR" sz="3600" dirty="0" smtClean="0">
                <a:solidFill>
                  <a:srgbClr val="46CC8F"/>
                </a:solidFill>
                <a:latin typeface="Forte" panose="03060902040502070203" pitchFamily="66" charset="0"/>
              </a:rPr>
              <a:t>ples mrtvaca</a:t>
            </a:r>
            <a:endParaRPr lang="hr-HR" sz="3600" dirty="0">
              <a:solidFill>
                <a:srgbClr val="46CC8F"/>
              </a:solidFill>
              <a:latin typeface="Forte" panose="03060902040502070203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u</a:t>
            </a:r>
            <a:r>
              <a:rPr lang="hr-HR" sz="2400" dirty="0" smtClean="0">
                <a:latin typeface="Tempus Sans ITC" panose="04020404030D07020202" pitchFamily="82" charset="0"/>
              </a:rPr>
              <a:t>nutrašnjost crkve ukrašena je freskama koje prikazuju Marijin život i Isusovo djelovanje 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i</a:t>
            </a:r>
            <a:r>
              <a:rPr lang="hr-HR" sz="2400" dirty="0" smtClean="0">
                <a:latin typeface="Tempus Sans ITC" panose="04020404030D07020202" pitchFamily="82" charset="0"/>
              </a:rPr>
              <a:t>znad ulaza u crkvu nalazi se freska koju zovemo „ples mrtvaca”</a:t>
            </a:r>
          </a:p>
          <a:p>
            <a:pPr>
              <a:buClr>
                <a:srgbClr val="46CC8F"/>
              </a:buClr>
              <a:buFont typeface="Wingdings" panose="05000000000000000000" pitchFamily="2" charset="2"/>
              <a:buChar char="v"/>
            </a:pPr>
            <a:r>
              <a:rPr lang="hr-HR" sz="2400" dirty="0">
                <a:latin typeface="Tempus Sans ITC" panose="04020404030D07020202" pitchFamily="82" charset="0"/>
              </a:rPr>
              <a:t>p</a:t>
            </a:r>
            <a:r>
              <a:rPr lang="hr-HR" sz="2400" smtClean="0">
                <a:latin typeface="Tempus Sans ITC" panose="04020404030D07020202" pitchFamily="82" charset="0"/>
              </a:rPr>
              <a:t>rikazuje </a:t>
            </a:r>
            <a:r>
              <a:rPr lang="hr-HR" sz="2400" dirty="0" smtClean="0">
                <a:latin typeface="Tempus Sans ITC" panose="04020404030D07020202" pitchFamily="82" charset="0"/>
              </a:rPr>
              <a:t>da smo u smrti svi jednaki</a:t>
            </a:r>
            <a:endParaRPr lang="hr-HR" sz="2400" dirty="0">
              <a:latin typeface="Tempus Sans ITC" panose="04020404030D070202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393" y="4040012"/>
            <a:ext cx="68580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353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71</TotalTime>
  <Words>193</Words>
  <Application>Microsoft Office PowerPoint</Application>
  <PresentationFormat>Prikaz na zaslonu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Horizont</vt:lpstr>
      <vt:lpstr>TERENSKA NASTAVA</vt:lpstr>
      <vt:lpstr>Aleja glagoljaša</vt:lpstr>
      <vt:lpstr>Hum</vt:lpstr>
      <vt:lpstr>Opg - toni</vt:lpstr>
      <vt:lpstr>motovun</vt:lpstr>
      <vt:lpstr>beram</vt:lpstr>
      <vt:lpstr>Crkva sv. Marije na škrillinah</vt:lpstr>
      <vt:lpstr> ples mrtvaca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TERENSKA NASTAVA</dc:title>
  <dc:creator>skola</dc:creator>
  <cp:lastModifiedBy>skola</cp:lastModifiedBy>
  <cp:revision>10</cp:revision>
  <dcterms:created xsi:type="dcterms:W3CDTF">2015-05-19T10:33:40Z</dcterms:created>
  <dcterms:modified xsi:type="dcterms:W3CDTF">2015-05-19T11:44:58Z</dcterms:modified>
</cp:coreProperties>
</file>